
<file path=[Content_Types].xml><?xml version="1.0" encoding="utf-8"?>
<Types xmlns="http://schemas.openxmlformats.org/package/2006/content-types">
  <Default Extension="bin" ContentType="application/vnd.openxmlformats-officedocument.oleObject"/>
  <Default Extension="crdownload"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59" r:id="rId4"/>
    <p:sldId id="260" r:id="rId5"/>
    <p:sldId id="263" r:id="rId6"/>
    <p:sldId id="265" r:id="rId7"/>
    <p:sldId id="266" r:id="rId8"/>
    <p:sldId id="261" r:id="rId9"/>
    <p:sldId id="267" r:id="rId10"/>
    <p:sldId id="268" r:id="rId11"/>
    <p:sldId id="269" r:id="rId12"/>
    <p:sldId id="262" r:id="rId13"/>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B646A-A24F-4E9C-9815-8D8A732E8ABA}" v="11" dt="2022-04-06T12:53:58.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 userId="6c87f7196a45e033" providerId="LiveId" clId="{A6EB646A-A24F-4E9C-9815-8D8A732E8ABA}"/>
    <pc:docChg chg="custSel modSld">
      <pc:chgData name="A F" userId="6c87f7196a45e033" providerId="LiveId" clId="{A6EB646A-A24F-4E9C-9815-8D8A732E8ABA}" dt="2022-04-06T12:53:58.841" v="28"/>
      <pc:docMkLst>
        <pc:docMk/>
      </pc:docMkLst>
      <pc:sldChg chg="addSp delSp modSp mod">
        <pc:chgData name="A F" userId="6c87f7196a45e033" providerId="LiveId" clId="{A6EB646A-A24F-4E9C-9815-8D8A732E8ABA}" dt="2022-04-06T12:53:58.841" v="28"/>
        <pc:sldMkLst>
          <pc:docMk/>
          <pc:sldMk cId="0" sldId="262"/>
        </pc:sldMkLst>
        <pc:graphicFrameChg chg="add mod">
          <ac:chgData name="A F" userId="6c87f7196a45e033" providerId="LiveId" clId="{A6EB646A-A24F-4E9C-9815-8D8A732E8ABA}" dt="2022-04-06T12:50:33.967" v="21" actId="14100"/>
          <ac:graphicFrameMkLst>
            <pc:docMk/>
            <pc:sldMk cId="0" sldId="262"/>
            <ac:graphicFrameMk id="6" creationId="{FB3E2263-3CAA-4B5A-B790-B7F0FBB11CE1}"/>
          </ac:graphicFrameMkLst>
        </pc:graphicFrameChg>
        <pc:picChg chg="mod">
          <ac:chgData name="A F" userId="6c87f7196a45e033" providerId="LiveId" clId="{A6EB646A-A24F-4E9C-9815-8D8A732E8ABA}" dt="2022-04-06T12:53:25.997" v="27"/>
          <ac:picMkLst>
            <pc:docMk/>
            <pc:sldMk cId="0" sldId="262"/>
            <ac:picMk id="4" creationId="{0C6F0B4C-CD00-4D52-ABDD-6735F00EE209}"/>
          </ac:picMkLst>
        </pc:picChg>
        <pc:picChg chg="add del mod">
          <ac:chgData name="A F" userId="6c87f7196a45e033" providerId="LiveId" clId="{A6EB646A-A24F-4E9C-9815-8D8A732E8ABA}" dt="2022-04-06T12:49:44.351" v="11" actId="478"/>
          <ac:picMkLst>
            <pc:docMk/>
            <pc:sldMk cId="0" sldId="262"/>
            <ac:picMk id="5" creationId="{1D7B3BE2-B9A8-4B35-B050-6D932ECC3A81}"/>
          </ac:picMkLst>
        </pc:picChg>
        <pc:picChg chg="add mod">
          <ac:chgData name="A F" userId="6c87f7196a45e033" providerId="LiveId" clId="{A6EB646A-A24F-4E9C-9815-8D8A732E8ABA}" dt="2022-04-06T12:51:46.342" v="25"/>
          <ac:picMkLst>
            <pc:docMk/>
            <pc:sldMk cId="0" sldId="262"/>
            <ac:picMk id="8" creationId="{70DA99FA-3169-478B-A847-0611985B0C69}"/>
          </ac:picMkLst>
        </pc:picChg>
        <pc:picChg chg="mod">
          <ac:chgData name="A F" userId="6c87f7196a45e033" providerId="LiveId" clId="{A6EB646A-A24F-4E9C-9815-8D8A732E8ABA}" dt="2022-04-06T12:53:00.927" v="26"/>
          <ac:picMkLst>
            <pc:docMk/>
            <pc:sldMk cId="0" sldId="262"/>
            <ac:picMk id="19459" creationId="{C29368BC-DE96-47E4-9835-0944C699C94E}"/>
          </ac:picMkLst>
        </pc:picChg>
        <pc:picChg chg="mod">
          <ac:chgData name="A F" userId="6c87f7196a45e033" providerId="LiveId" clId="{A6EB646A-A24F-4E9C-9815-8D8A732E8ABA}" dt="2022-04-06T12:53:58.841" v="28"/>
          <ac:picMkLst>
            <pc:docMk/>
            <pc:sldMk cId="0" sldId="262"/>
            <ac:picMk id="19464" creationId="{F96DB969-8373-4D25-9D2D-3DD3C51F82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E14092D-2866-4B82-BFE1-DEA2ECFE3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ABB3AB06-BCF1-43A4-9254-E2E244F6104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60212E5-F54F-4591-BE62-5889A273B27B}" type="datetimeFigureOut">
              <a:rPr lang="de-DE"/>
              <a:pPr>
                <a:defRPr/>
              </a:pPr>
              <a:t>06.04.2022</a:t>
            </a:fld>
            <a:endParaRPr lang="de-DE"/>
          </a:p>
        </p:txBody>
      </p:sp>
      <p:sp>
        <p:nvSpPr>
          <p:cNvPr id="4" name="Folienbildplatzhalter 3">
            <a:extLst>
              <a:ext uri="{FF2B5EF4-FFF2-40B4-BE49-F238E27FC236}">
                <a16:creationId xmlns:a16="http://schemas.microsoft.com/office/drawing/2014/main" id="{83014EDA-47C1-4A1C-B342-F95B918487B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C177C17F-C157-43A5-BA48-DE104B3A457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8C6631AE-E0C6-45F5-818C-5992578B6FC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51447021-AD1A-49F0-B012-F082437B017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E98D667-9152-4622-839D-B2A8A11DAE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7D4DE129-1239-4478-8CF5-7150DB4DF63E}"/>
              </a:ext>
            </a:extLst>
          </p:cNvPr>
          <p:cNvSpPr>
            <a:spLocks noChangeArrowheads="1"/>
          </p:cNvSpPr>
          <p:nvPr/>
        </p:nvSpPr>
        <p:spPr bwMode="auto">
          <a:xfrm>
            <a:off x="0" y="4206875"/>
            <a:ext cx="12192000" cy="2651125"/>
          </a:xfrm>
          <a:prstGeom prst="rect">
            <a:avLst/>
          </a:prstGeom>
          <a:solidFill>
            <a:srgbClr val="000000"/>
          </a:solidFill>
          <a:ln>
            <a:noFill/>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de-DE">
              <a:solidFill>
                <a:srgbClr val="FFFFFF"/>
              </a:solidFill>
              <a:latin typeface="Franklin Gothic Medium" panose="020B0603020102020204" pitchFamily="34" charset="0"/>
            </a:endParaRPr>
          </a:p>
        </p:txBody>
      </p:sp>
      <p:sp>
        <p:nvSpPr>
          <p:cNvPr id="3" name="Title 1"/>
          <p:cNvSpPr txBox="1">
            <a:spLocks noGrp="1"/>
          </p:cNvSpPr>
          <p:nvPr>
            <p:ph type="ctrTitle"/>
          </p:nvPr>
        </p:nvSpPr>
        <p:spPr>
          <a:xfrm>
            <a:off x="960120" y="640080"/>
            <a:ext cx="10268711" cy="3227832"/>
          </a:xfrm>
        </p:spPr>
        <p:txBody>
          <a:bodyPr anchor="b" anchorCtr="1"/>
          <a:lstStyle>
            <a:lvl1pPr algn="ctr">
              <a:defRPr sz="8800">
                <a:solidFill>
                  <a:srgbClr val="000000"/>
                </a:solidFill>
              </a:defRPr>
            </a:lvl1pPr>
          </a:lstStyle>
          <a:p>
            <a:pPr lvl="0"/>
            <a:r>
              <a:rPr lang="en-US"/>
              <a:t>Click to edit Master title style</a:t>
            </a:r>
          </a:p>
        </p:txBody>
      </p:sp>
      <p:sp>
        <p:nvSpPr>
          <p:cNvPr id="4" name="Subtitle 2"/>
          <p:cNvSpPr txBox="1">
            <a:spLocks noGrp="1"/>
          </p:cNvSpPr>
          <p:nvPr>
            <p:ph type="subTitle" idx="1"/>
          </p:nvPr>
        </p:nvSpPr>
        <p:spPr>
          <a:xfrm>
            <a:off x="960120" y="4526280"/>
            <a:ext cx="10268711" cy="1508760"/>
          </a:xfrm>
        </p:spPr>
        <p:txBody>
          <a:bodyPr anchorCtr="1"/>
          <a:lstStyle>
            <a:lvl1pPr algn="ctr">
              <a:defRPr sz="3600">
                <a:solidFill>
                  <a:srgbClr val="FFFFFF"/>
                </a:solidFill>
              </a:defRPr>
            </a:lvl1pPr>
          </a:lstStyle>
          <a:p>
            <a:pPr lvl="0"/>
            <a:r>
              <a:rPr lang="en-US"/>
              <a:t>Click to edit Master subtitle style</a:t>
            </a:r>
          </a:p>
        </p:txBody>
      </p:sp>
      <p:sp>
        <p:nvSpPr>
          <p:cNvPr id="6" name="Date Placeholder 10">
            <a:extLst>
              <a:ext uri="{FF2B5EF4-FFF2-40B4-BE49-F238E27FC236}">
                <a16:creationId xmlns:a16="http://schemas.microsoft.com/office/drawing/2014/main" id="{6838338C-BA0F-4041-B943-9AB1CEC41904}"/>
              </a:ext>
            </a:extLst>
          </p:cNvPr>
          <p:cNvSpPr txBox="1">
            <a:spLocks noGrp="1"/>
          </p:cNvSpPr>
          <p:nvPr>
            <p:ph type="dt" sz="half" idx="10"/>
          </p:nvPr>
        </p:nvSpPr>
        <p:spPr/>
        <p:txBody>
          <a:bodyPr/>
          <a:lstStyle>
            <a:lvl1pPr>
              <a:defRPr>
                <a:solidFill>
                  <a:srgbClr val="FFFFFF"/>
                </a:solidFill>
              </a:defRPr>
            </a:lvl1pPr>
          </a:lstStyle>
          <a:p>
            <a:pPr>
              <a:defRPr/>
            </a:pPr>
            <a:fld id="{839CF5D7-6725-4EB9-B18A-26A0F9404BAD}" type="datetime1">
              <a:rPr lang="de-DE"/>
              <a:pPr>
                <a:defRPr/>
              </a:pPr>
              <a:t>06.04.2022</a:t>
            </a:fld>
            <a:endParaRPr/>
          </a:p>
        </p:txBody>
      </p:sp>
      <p:sp>
        <p:nvSpPr>
          <p:cNvPr id="7" name="Footer Placeholder 11">
            <a:extLst>
              <a:ext uri="{FF2B5EF4-FFF2-40B4-BE49-F238E27FC236}">
                <a16:creationId xmlns:a16="http://schemas.microsoft.com/office/drawing/2014/main" id="{EBE17922-C6B6-4779-8967-36093D311658}"/>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12">
            <a:extLst>
              <a:ext uri="{FF2B5EF4-FFF2-40B4-BE49-F238E27FC236}">
                <a16:creationId xmlns:a16="http://schemas.microsoft.com/office/drawing/2014/main" id="{132B1A5A-EDD0-4003-A0F0-480C6D6A472C}"/>
              </a:ext>
            </a:extLst>
          </p:cNvPr>
          <p:cNvSpPr txBox="1">
            <a:spLocks noGrp="1"/>
          </p:cNvSpPr>
          <p:nvPr>
            <p:ph type="sldNum" sz="quarter" idx="12"/>
          </p:nvPr>
        </p:nvSpPr>
        <p:spPr/>
        <p:txBody>
          <a:bodyPr/>
          <a:lstStyle>
            <a:lvl1pPr>
              <a:defRPr>
                <a:solidFill>
                  <a:srgbClr val="FFFFFF"/>
                </a:solidFill>
              </a:defRPr>
            </a:lvl1pPr>
          </a:lstStyle>
          <a:p>
            <a:pPr>
              <a:defRPr/>
            </a:pPr>
            <a:fld id="{CCB05598-018D-41DB-AF96-78F33A2A406A}" type="slidenum">
              <a:rPr/>
              <a:pPr>
                <a:defRPr/>
              </a:pPr>
              <a:t>‹Nr.›</a:t>
            </a:fld>
            <a:endParaRPr/>
          </a:p>
        </p:txBody>
      </p:sp>
    </p:spTree>
    <p:extLst>
      <p:ext uri="{BB962C8B-B14F-4D97-AF65-F5344CB8AC3E}">
        <p14:creationId xmlns:p14="http://schemas.microsoft.com/office/powerpoint/2010/main" val="173482825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4567B-11C8-4158-93CD-F19565E43807}"/>
              </a:ext>
            </a:extLst>
          </p:cNvPr>
          <p:cNvSpPr txBox="1">
            <a:spLocks noGrp="1"/>
          </p:cNvSpPr>
          <p:nvPr>
            <p:ph type="dt" sz="half" idx="10"/>
          </p:nvPr>
        </p:nvSpPr>
        <p:spPr>
          <a:ln/>
        </p:spPr>
        <p:txBody>
          <a:bodyPr/>
          <a:lstStyle>
            <a:lvl1pPr>
              <a:defRPr/>
            </a:lvl1pPr>
          </a:lstStyle>
          <a:p>
            <a:pPr>
              <a:defRPr/>
            </a:pPr>
            <a:fld id="{F4BE2601-755A-4875-8E10-A7220D5D027B}" type="datetime1">
              <a:rPr lang="de-DE"/>
              <a:pPr>
                <a:defRPr/>
              </a:pPr>
              <a:t>06.04.2022</a:t>
            </a:fld>
            <a:endParaRPr/>
          </a:p>
        </p:txBody>
      </p:sp>
      <p:sp>
        <p:nvSpPr>
          <p:cNvPr id="5" name="Footer Placeholder 4">
            <a:extLst>
              <a:ext uri="{FF2B5EF4-FFF2-40B4-BE49-F238E27FC236}">
                <a16:creationId xmlns:a16="http://schemas.microsoft.com/office/drawing/2014/main" id="{7DC8B7FA-15A5-480F-B5DB-D986A873E314}"/>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09FF9708-6CC1-46F3-B20C-D7DEDD63C77B}"/>
              </a:ext>
            </a:extLst>
          </p:cNvPr>
          <p:cNvSpPr txBox="1">
            <a:spLocks noGrp="1"/>
          </p:cNvSpPr>
          <p:nvPr>
            <p:ph type="sldNum" sz="quarter" idx="12"/>
          </p:nvPr>
        </p:nvSpPr>
        <p:spPr>
          <a:ln/>
        </p:spPr>
        <p:txBody>
          <a:bodyPr/>
          <a:lstStyle>
            <a:lvl1pPr>
              <a:defRPr/>
            </a:lvl1pPr>
          </a:lstStyle>
          <a:p>
            <a:pPr>
              <a:defRPr/>
            </a:pPr>
            <a:fld id="{EB55A7A0-39AB-4E2F-97C7-BB6DFE4A8636}" type="slidenum">
              <a:rPr/>
              <a:pPr>
                <a:defRPr/>
              </a:pPr>
              <a:t>‹Nr.›</a:t>
            </a:fld>
            <a:endParaRPr/>
          </a:p>
        </p:txBody>
      </p:sp>
    </p:spTree>
    <p:extLst>
      <p:ext uri="{BB962C8B-B14F-4D97-AF65-F5344CB8AC3E}">
        <p14:creationId xmlns:p14="http://schemas.microsoft.com/office/powerpoint/2010/main" val="366843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616685EC-CABC-4A0F-B8F7-690CF0C3845F}"/>
              </a:ext>
            </a:extLst>
          </p:cNvPr>
          <p:cNvSpPr>
            <a:spLocks noChangeArrowheads="1"/>
          </p:cNvSpPr>
          <p:nvPr/>
        </p:nvSpPr>
        <p:spPr bwMode="auto">
          <a:xfrm>
            <a:off x="7108825" y="0"/>
            <a:ext cx="5083175" cy="6858000"/>
          </a:xfrm>
          <a:prstGeom prst="rect">
            <a:avLst/>
          </a:prstGeom>
          <a:solidFill>
            <a:srgbClr val="000000"/>
          </a:solidFill>
          <a:ln>
            <a:noFill/>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de-DE">
              <a:solidFill>
                <a:srgbClr val="FFFFFF"/>
              </a:solidFill>
              <a:latin typeface="Franklin Gothic Medium" panose="020B0603020102020204" pitchFamily="34" charset="0"/>
            </a:endParaRPr>
          </a:p>
        </p:txBody>
      </p:sp>
      <p:sp>
        <p:nvSpPr>
          <p:cNvPr id="3" name="Vertical Title 1"/>
          <p:cNvSpPr txBox="1">
            <a:spLocks noGrp="1"/>
          </p:cNvSpPr>
          <p:nvPr>
            <p:ph type="title" orient="vert"/>
          </p:nvPr>
        </p:nvSpPr>
        <p:spPr>
          <a:xfrm>
            <a:off x="7751743" y="643463"/>
            <a:ext cx="3477088" cy="5533491"/>
          </a:xfrm>
        </p:spPr>
        <p:txBody>
          <a:bodyPr vert="eaVert" tIns="91440" bIns="91440"/>
          <a:lstStyle>
            <a:lvl1pPr>
              <a:defRPr/>
            </a:lvl1pPr>
          </a:lstStyle>
          <a:p>
            <a:pPr lvl="0"/>
            <a:r>
              <a:rPr lang="en-US"/>
              <a:t>Click to edit Master title style</a:t>
            </a:r>
          </a:p>
        </p:txBody>
      </p:sp>
      <p:sp>
        <p:nvSpPr>
          <p:cNvPr id="4" name="Vertical Text Placeholder 2"/>
          <p:cNvSpPr txBox="1">
            <a:spLocks noGrp="1"/>
          </p:cNvSpPr>
          <p:nvPr>
            <p:ph type="body" orient="vert" idx="1"/>
          </p:nvPr>
        </p:nvSpPr>
        <p:spPr>
          <a:xfrm>
            <a:off x="960120" y="643463"/>
            <a:ext cx="5504688" cy="5533491"/>
          </a:xfrm>
        </p:spPr>
        <p:txBody>
          <a:bodyPr vert="eaVert" tIns="91440" bIns="9144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6">
            <a:extLst>
              <a:ext uri="{FF2B5EF4-FFF2-40B4-BE49-F238E27FC236}">
                <a16:creationId xmlns:a16="http://schemas.microsoft.com/office/drawing/2014/main" id="{F7E3F139-9F3B-4CE2-8981-C3F0DD342719}"/>
              </a:ext>
            </a:extLst>
          </p:cNvPr>
          <p:cNvSpPr txBox="1">
            <a:spLocks noGrp="1"/>
          </p:cNvSpPr>
          <p:nvPr>
            <p:ph type="dt" sz="half" idx="10"/>
          </p:nvPr>
        </p:nvSpPr>
        <p:spPr>
          <a:xfrm>
            <a:off x="7618413" y="6356350"/>
            <a:ext cx="2522537" cy="365125"/>
          </a:xfrm>
        </p:spPr>
        <p:txBody>
          <a:bodyPr/>
          <a:lstStyle>
            <a:lvl1pPr>
              <a:defRPr>
                <a:solidFill>
                  <a:srgbClr val="FFFFFF"/>
                </a:solidFill>
              </a:defRPr>
            </a:lvl1pPr>
          </a:lstStyle>
          <a:p>
            <a:pPr>
              <a:defRPr/>
            </a:pPr>
            <a:fld id="{F7B709BC-6890-4C9E-8B7F-6C5FA30E6738}" type="datetime1">
              <a:rPr lang="de-DE"/>
              <a:pPr>
                <a:defRPr/>
              </a:pPr>
              <a:t>06.04.2022</a:t>
            </a:fld>
            <a:endParaRPr/>
          </a:p>
        </p:txBody>
      </p:sp>
      <p:sp>
        <p:nvSpPr>
          <p:cNvPr id="7" name="Footer Placeholder 7">
            <a:extLst>
              <a:ext uri="{FF2B5EF4-FFF2-40B4-BE49-F238E27FC236}">
                <a16:creationId xmlns:a16="http://schemas.microsoft.com/office/drawing/2014/main" id="{39D84575-A563-4C7F-BE3D-C1894B23FF48}"/>
              </a:ext>
            </a:extLst>
          </p:cNvPr>
          <p:cNvSpPr txBox="1">
            <a:spLocks noGrp="1"/>
          </p:cNvSpPr>
          <p:nvPr>
            <p:ph type="ftr" sz="quarter" idx="11"/>
          </p:nvPr>
        </p:nvSpPr>
        <p:spPr/>
        <p:txBody>
          <a:bodyPr/>
          <a:lstStyle>
            <a:lvl1pPr>
              <a:defRPr/>
            </a:lvl1pPr>
          </a:lstStyle>
          <a:p>
            <a:pPr>
              <a:defRPr/>
            </a:pPr>
            <a:endParaRPr/>
          </a:p>
        </p:txBody>
      </p:sp>
      <p:sp>
        <p:nvSpPr>
          <p:cNvPr id="8" name="Slide Number Placeholder 8">
            <a:extLst>
              <a:ext uri="{FF2B5EF4-FFF2-40B4-BE49-F238E27FC236}">
                <a16:creationId xmlns:a16="http://schemas.microsoft.com/office/drawing/2014/main" id="{5219FF36-85CD-4B6D-9673-5ADCE2533502}"/>
              </a:ext>
            </a:extLst>
          </p:cNvPr>
          <p:cNvSpPr txBox="1">
            <a:spLocks noGrp="1"/>
          </p:cNvSpPr>
          <p:nvPr>
            <p:ph type="sldNum" sz="quarter" idx="12"/>
          </p:nvPr>
        </p:nvSpPr>
        <p:spPr/>
        <p:txBody>
          <a:bodyPr/>
          <a:lstStyle>
            <a:lvl1pPr>
              <a:defRPr>
                <a:solidFill>
                  <a:srgbClr val="FFFFFF"/>
                </a:solidFill>
              </a:defRPr>
            </a:lvl1pPr>
          </a:lstStyle>
          <a:p>
            <a:pPr>
              <a:defRPr/>
            </a:pPr>
            <a:fld id="{8C94ACFB-D5DA-445A-8440-19A423FC9B5C}" type="slidenum">
              <a:rPr/>
              <a:pPr>
                <a:defRPr/>
              </a:pPr>
              <a:t>‹Nr.›</a:t>
            </a:fld>
            <a:endParaRPr/>
          </a:p>
        </p:txBody>
      </p:sp>
    </p:spTree>
    <p:extLst>
      <p:ext uri="{BB962C8B-B14F-4D97-AF65-F5344CB8AC3E}">
        <p14:creationId xmlns:p14="http://schemas.microsoft.com/office/powerpoint/2010/main" val="24243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6029D-A27B-4A57-AC57-CB289F35CF26}"/>
              </a:ext>
            </a:extLst>
          </p:cNvPr>
          <p:cNvSpPr txBox="1">
            <a:spLocks noGrp="1"/>
          </p:cNvSpPr>
          <p:nvPr>
            <p:ph type="dt" sz="half" idx="10"/>
          </p:nvPr>
        </p:nvSpPr>
        <p:spPr>
          <a:ln/>
        </p:spPr>
        <p:txBody>
          <a:bodyPr/>
          <a:lstStyle>
            <a:lvl1pPr>
              <a:defRPr/>
            </a:lvl1pPr>
          </a:lstStyle>
          <a:p>
            <a:pPr>
              <a:defRPr/>
            </a:pPr>
            <a:fld id="{B27E9F24-CF20-4C0D-8911-6D996F7DB411}" type="datetime1">
              <a:rPr lang="de-DE"/>
              <a:pPr>
                <a:defRPr/>
              </a:pPr>
              <a:t>06.04.2022</a:t>
            </a:fld>
            <a:endParaRPr/>
          </a:p>
        </p:txBody>
      </p:sp>
      <p:sp>
        <p:nvSpPr>
          <p:cNvPr id="5" name="Footer Placeholder 4">
            <a:extLst>
              <a:ext uri="{FF2B5EF4-FFF2-40B4-BE49-F238E27FC236}">
                <a16:creationId xmlns:a16="http://schemas.microsoft.com/office/drawing/2014/main" id="{1D82045E-F903-43D0-9732-A1D0E0F129F6}"/>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E4F6B89A-0E75-440D-8BC8-0995AFEAE203}"/>
              </a:ext>
            </a:extLst>
          </p:cNvPr>
          <p:cNvSpPr txBox="1">
            <a:spLocks noGrp="1"/>
          </p:cNvSpPr>
          <p:nvPr>
            <p:ph type="sldNum" sz="quarter" idx="12"/>
          </p:nvPr>
        </p:nvSpPr>
        <p:spPr>
          <a:ln/>
        </p:spPr>
        <p:txBody>
          <a:bodyPr/>
          <a:lstStyle>
            <a:lvl1pPr>
              <a:defRPr/>
            </a:lvl1pPr>
          </a:lstStyle>
          <a:p>
            <a:pPr>
              <a:defRPr/>
            </a:pPr>
            <a:fld id="{CE524466-65CE-4F69-9F90-5046DF805475}" type="slidenum">
              <a:rPr/>
              <a:pPr>
                <a:defRPr/>
              </a:pPr>
              <a:t>‹Nr.›</a:t>
            </a:fld>
            <a:endParaRPr/>
          </a:p>
        </p:txBody>
      </p:sp>
    </p:spTree>
    <p:extLst>
      <p:ext uri="{BB962C8B-B14F-4D97-AF65-F5344CB8AC3E}">
        <p14:creationId xmlns:p14="http://schemas.microsoft.com/office/powerpoint/2010/main" val="1367811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760AAF-A299-482D-ADDC-7061986E04AF}"/>
              </a:ext>
            </a:extLst>
          </p:cNvPr>
          <p:cNvSpPr>
            <a:spLocks noChangeArrowheads="1"/>
          </p:cNvSpPr>
          <p:nvPr/>
        </p:nvSpPr>
        <p:spPr bwMode="auto">
          <a:xfrm>
            <a:off x="0" y="0"/>
            <a:ext cx="12192000" cy="4224338"/>
          </a:xfrm>
          <a:prstGeom prst="rect">
            <a:avLst/>
          </a:prstGeom>
          <a:solidFill>
            <a:srgbClr val="000000"/>
          </a:solidFill>
          <a:ln>
            <a:noFill/>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de-DE">
              <a:solidFill>
                <a:srgbClr val="FFFFFF"/>
              </a:solidFill>
              <a:latin typeface="Franklin Gothic Medium" panose="020B0603020102020204" pitchFamily="34" charset="0"/>
            </a:endParaRPr>
          </a:p>
        </p:txBody>
      </p:sp>
      <p:sp>
        <p:nvSpPr>
          <p:cNvPr id="3" name="Title 1"/>
          <p:cNvSpPr txBox="1">
            <a:spLocks noGrp="1"/>
          </p:cNvSpPr>
          <p:nvPr>
            <p:ph type="title"/>
          </p:nvPr>
        </p:nvSpPr>
        <p:spPr>
          <a:xfrm>
            <a:off x="960120" y="768096"/>
            <a:ext cx="10268711" cy="3136391"/>
          </a:xfrm>
        </p:spPr>
        <p:txBody>
          <a:bodyPr anchor="b"/>
          <a:lstStyle>
            <a:lvl1pPr>
              <a:defRPr sz="7200"/>
            </a:lvl1pPr>
          </a:lstStyle>
          <a:p>
            <a:pPr lvl="0"/>
            <a:r>
              <a:rPr lang="en-US"/>
              <a:t>Click to edit Master title style</a:t>
            </a:r>
          </a:p>
        </p:txBody>
      </p:sp>
      <p:sp>
        <p:nvSpPr>
          <p:cNvPr id="4" name="Text Placeholder 2"/>
          <p:cNvSpPr txBox="1">
            <a:spLocks noGrp="1"/>
          </p:cNvSpPr>
          <p:nvPr>
            <p:ph type="body" idx="1"/>
          </p:nvPr>
        </p:nvSpPr>
        <p:spPr>
          <a:xfrm>
            <a:off x="960120" y="4544568"/>
            <a:ext cx="10268711" cy="1545336"/>
          </a:xfrm>
        </p:spPr>
        <p:txBody>
          <a:bodyPr/>
          <a:lstStyle>
            <a:lvl1pPr>
              <a:defRPr sz="3600"/>
            </a:lvl1pPr>
          </a:lstStyle>
          <a:p>
            <a:pPr lvl="0"/>
            <a:r>
              <a:rPr lang="en-US"/>
              <a:t>Click to edit Master text styles</a:t>
            </a:r>
          </a:p>
        </p:txBody>
      </p:sp>
      <p:sp>
        <p:nvSpPr>
          <p:cNvPr id="6" name="Date Placeholder 8">
            <a:extLst>
              <a:ext uri="{FF2B5EF4-FFF2-40B4-BE49-F238E27FC236}">
                <a16:creationId xmlns:a16="http://schemas.microsoft.com/office/drawing/2014/main" id="{9E68F9B3-6923-4F1D-B093-5E2800677198}"/>
              </a:ext>
            </a:extLst>
          </p:cNvPr>
          <p:cNvSpPr txBox="1">
            <a:spLocks noGrp="1"/>
          </p:cNvSpPr>
          <p:nvPr>
            <p:ph type="dt" sz="half" idx="10"/>
          </p:nvPr>
        </p:nvSpPr>
        <p:spPr/>
        <p:txBody>
          <a:bodyPr/>
          <a:lstStyle>
            <a:lvl1pPr>
              <a:defRPr/>
            </a:lvl1pPr>
          </a:lstStyle>
          <a:p>
            <a:pPr>
              <a:defRPr/>
            </a:pPr>
            <a:fld id="{64FFE61A-3D62-4AF9-84D4-2C9B46FF9494}" type="datetime1">
              <a:rPr lang="de-DE"/>
              <a:pPr>
                <a:defRPr/>
              </a:pPr>
              <a:t>06.04.2022</a:t>
            </a:fld>
            <a:endParaRPr/>
          </a:p>
        </p:txBody>
      </p:sp>
      <p:sp>
        <p:nvSpPr>
          <p:cNvPr id="7" name="Footer Placeholder 9">
            <a:extLst>
              <a:ext uri="{FF2B5EF4-FFF2-40B4-BE49-F238E27FC236}">
                <a16:creationId xmlns:a16="http://schemas.microsoft.com/office/drawing/2014/main" id="{E53CF22F-19C6-4C17-9F75-4A7AD3D95BDB}"/>
              </a:ext>
            </a:extLst>
          </p:cNvPr>
          <p:cNvSpPr txBox="1">
            <a:spLocks noGrp="1"/>
          </p:cNvSpPr>
          <p:nvPr>
            <p:ph type="ftr" sz="quarter" idx="11"/>
          </p:nvPr>
        </p:nvSpPr>
        <p:spPr/>
        <p:txBody>
          <a:bodyPr/>
          <a:lstStyle>
            <a:lvl1pPr>
              <a:defRPr/>
            </a:lvl1pPr>
          </a:lstStyle>
          <a:p>
            <a:pPr>
              <a:defRPr/>
            </a:pPr>
            <a:endParaRPr/>
          </a:p>
        </p:txBody>
      </p:sp>
      <p:sp>
        <p:nvSpPr>
          <p:cNvPr id="8" name="Slide Number Placeholder 10">
            <a:extLst>
              <a:ext uri="{FF2B5EF4-FFF2-40B4-BE49-F238E27FC236}">
                <a16:creationId xmlns:a16="http://schemas.microsoft.com/office/drawing/2014/main" id="{C93D843A-2850-47DE-9E30-C5B25CA7D323}"/>
              </a:ext>
            </a:extLst>
          </p:cNvPr>
          <p:cNvSpPr txBox="1">
            <a:spLocks noGrp="1"/>
          </p:cNvSpPr>
          <p:nvPr>
            <p:ph type="sldNum" sz="quarter" idx="12"/>
          </p:nvPr>
        </p:nvSpPr>
        <p:spPr/>
        <p:txBody>
          <a:bodyPr/>
          <a:lstStyle>
            <a:lvl1pPr>
              <a:defRPr/>
            </a:lvl1pPr>
          </a:lstStyle>
          <a:p>
            <a:pPr>
              <a:defRPr/>
            </a:pPr>
            <a:fld id="{1ECF3ADC-B59C-4BD2-8D5C-D62F8C7CFA0D}" type="slidenum">
              <a:rPr/>
              <a:pPr>
                <a:defRPr/>
              </a:pPr>
              <a:t>‹Nr.›</a:t>
            </a:fld>
            <a:endParaRPr/>
          </a:p>
        </p:txBody>
      </p:sp>
    </p:spTree>
    <p:extLst>
      <p:ext uri="{BB962C8B-B14F-4D97-AF65-F5344CB8AC3E}">
        <p14:creationId xmlns:p14="http://schemas.microsoft.com/office/powerpoint/2010/main" val="1587749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960120" y="2587751"/>
            <a:ext cx="4815843" cy="359359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412988" y="2583372"/>
            <a:ext cx="4815843" cy="359359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30D15F5-80E0-40FF-8CC5-2851BBD28C6D}"/>
              </a:ext>
            </a:extLst>
          </p:cNvPr>
          <p:cNvSpPr txBox="1">
            <a:spLocks noGrp="1"/>
          </p:cNvSpPr>
          <p:nvPr>
            <p:ph type="dt" sz="half" idx="10"/>
          </p:nvPr>
        </p:nvSpPr>
        <p:spPr>
          <a:ln/>
        </p:spPr>
        <p:txBody>
          <a:bodyPr/>
          <a:lstStyle>
            <a:lvl1pPr>
              <a:defRPr/>
            </a:lvl1pPr>
          </a:lstStyle>
          <a:p>
            <a:pPr>
              <a:defRPr/>
            </a:pPr>
            <a:fld id="{B9687D63-2FF2-4B9F-A9CF-29579FE7F8A5}" type="datetime1">
              <a:rPr lang="de-DE"/>
              <a:pPr>
                <a:defRPr/>
              </a:pPr>
              <a:t>06.04.2022</a:t>
            </a:fld>
            <a:endParaRPr/>
          </a:p>
        </p:txBody>
      </p:sp>
      <p:sp>
        <p:nvSpPr>
          <p:cNvPr id="6" name="Footer Placeholder 4">
            <a:extLst>
              <a:ext uri="{FF2B5EF4-FFF2-40B4-BE49-F238E27FC236}">
                <a16:creationId xmlns:a16="http://schemas.microsoft.com/office/drawing/2014/main" id="{2DE7B2E6-C981-45F0-BCCC-F109CE698460}"/>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EAE3273F-3CB1-493D-B536-1B311881262F}"/>
              </a:ext>
            </a:extLst>
          </p:cNvPr>
          <p:cNvSpPr txBox="1">
            <a:spLocks noGrp="1"/>
          </p:cNvSpPr>
          <p:nvPr>
            <p:ph type="sldNum" sz="quarter" idx="12"/>
          </p:nvPr>
        </p:nvSpPr>
        <p:spPr>
          <a:ln/>
        </p:spPr>
        <p:txBody>
          <a:bodyPr/>
          <a:lstStyle>
            <a:lvl1pPr>
              <a:defRPr/>
            </a:lvl1pPr>
          </a:lstStyle>
          <a:p>
            <a:pPr>
              <a:defRPr/>
            </a:pPr>
            <a:fld id="{6E080DFA-023F-4CBA-9CB8-13D211709945}" type="slidenum">
              <a:rPr/>
              <a:pPr>
                <a:defRPr/>
              </a:pPr>
              <a:t>‹Nr.›</a:t>
            </a:fld>
            <a:endParaRPr/>
          </a:p>
        </p:txBody>
      </p:sp>
    </p:spTree>
    <p:extLst>
      <p:ext uri="{BB962C8B-B14F-4D97-AF65-F5344CB8AC3E}">
        <p14:creationId xmlns:p14="http://schemas.microsoft.com/office/powerpoint/2010/main" val="60953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960120" y="2587751"/>
            <a:ext cx="4818888" cy="892052"/>
          </a:xfrm>
        </p:spPr>
        <p:txBody>
          <a:bodyPr anchor="ctr"/>
          <a:lstStyle>
            <a:lvl1pPr>
              <a:defRPr cap="all"/>
            </a:lvl1pPr>
          </a:lstStyle>
          <a:p>
            <a:pPr lvl="0"/>
            <a:r>
              <a:rPr lang="en-US"/>
              <a:t>Click to edit Master text styles</a:t>
            </a:r>
          </a:p>
        </p:txBody>
      </p:sp>
      <p:sp>
        <p:nvSpPr>
          <p:cNvPr id="3" name="Content Placeholder 3"/>
          <p:cNvSpPr txBox="1">
            <a:spLocks noGrp="1"/>
          </p:cNvSpPr>
          <p:nvPr>
            <p:ph idx="4294967295"/>
          </p:nvPr>
        </p:nvSpPr>
        <p:spPr>
          <a:xfrm>
            <a:off x="960120" y="3594533"/>
            <a:ext cx="4818888" cy="25868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4294967295"/>
          </p:nvPr>
        </p:nvSpPr>
        <p:spPr>
          <a:xfrm>
            <a:off x="6409944" y="2587751"/>
            <a:ext cx="4818888" cy="892052"/>
          </a:xfrm>
        </p:spPr>
        <p:txBody>
          <a:bodyPr anchor="ctr"/>
          <a:lstStyle>
            <a:lvl1pPr>
              <a:defRPr cap="all"/>
            </a:lvl1pPr>
          </a:lstStyle>
          <a:p>
            <a:pPr lvl="0"/>
            <a:r>
              <a:rPr lang="en-US"/>
              <a:t>Click to edit Master text styles</a:t>
            </a:r>
          </a:p>
        </p:txBody>
      </p:sp>
      <p:sp>
        <p:nvSpPr>
          <p:cNvPr id="5" name="Content Placeholder 5"/>
          <p:cNvSpPr txBox="1">
            <a:spLocks noGrp="1"/>
          </p:cNvSpPr>
          <p:nvPr>
            <p:ph idx="4294967295"/>
          </p:nvPr>
        </p:nvSpPr>
        <p:spPr>
          <a:xfrm>
            <a:off x="6409944" y="3594533"/>
            <a:ext cx="4818888" cy="25868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2"/>
          <p:cNvSpPr txBox="1">
            <a:spLocks noGrp="1"/>
          </p:cNvSpPr>
          <p:nvPr>
            <p:ph type="title"/>
          </p:nvPr>
        </p:nvSpPr>
        <p:spPr/>
        <p:txBody>
          <a:bodyPr/>
          <a:lstStyle>
            <a:lvl1pPr>
              <a:defRPr/>
            </a:lvl1pPr>
          </a:lstStyle>
          <a:p>
            <a:pPr lvl="0"/>
            <a:r>
              <a:rPr lang="en-US"/>
              <a:t>Click to edit Master title style</a:t>
            </a:r>
          </a:p>
        </p:txBody>
      </p:sp>
      <p:sp>
        <p:nvSpPr>
          <p:cNvPr id="7" name="Date Placeholder 3">
            <a:extLst>
              <a:ext uri="{FF2B5EF4-FFF2-40B4-BE49-F238E27FC236}">
                <a16:creationId xmlns:a16="http://schemas.microsoft.com/office/drawing/2014/main" id="{24426C76-251C-4AD1-A555-C5D5FCD0EBC0}"/>
              </a:ext>
            </a:extLst>
          </p:cNvPr>
          <p:cNvSpPr txBox="1">
            <a:spLocks noGrp="1"/>
          </p:cNvSpPr>
          <p:nvPr>
            <p:ph type="dt" sz="half" idx="10"/>
          </p:nvPr>
        </p:nvSpPr>
        <p:spPr>
          <a:ln/>
        </p:spPr>
        <p:txBody>
          <a:bodyPr/>
          <a:lstStyle>
            <a:lvl1pPr>
              <a:defRPr/>
            </a:lvl1pPr>
          </a:lstStyle>
          <a:p>
            <a:pPr>
              <a:defRPr/>
            </a:pPr>
            <a:fld id="{E9990105-D814-40E8-AA2A-DED7A44B58E9}" type="datetime1">
              <a:rPr lang="de-DE"/>
              <a:pPr>
                <a:defRPr/>
              </a:pPr>
              <a:t>06.04.2022</a:t>
            </a:fld>
            <a:endParaRPr/>
          </a:p>
        </p:txBody>
      </p:sp>
      <p:sp>
        <p:nvSpPr>
          <p:cNvPr id="8" name="Footer Placeholder 4">
            <a:extLst>
              <a:ext uri="{FF2B5EF4-FFF2-40B4-BE49-F238E27FC236}">
                <a16:creationId xmlns:a16="http://schemas.microsoft.com/office/drawing/2014/main" id="{9553412E-26E5-420C-B0DD-3AC56CDBE6FA}"/>
              </a:ext>
            </a:extLst>
          </p:cNvPr>
          <p:cNvSpPr txBox="1">
            <a:spLocks noGrp="1"/>
          </p:cNvSpPr>
          <p:nvPr>
            <p:ph type="ftr" sz="quarter" idx="11"/>
          </p:nvPr>
        </p:nvSpPr>
        <p:spPr>
          <a:ln/>
        </p:spPr>
        <p:txBody>
          <a:bodyPr/>
          <a:lstStyle>
            <a:lvl1pPr>
              <a:defRPr/>
            </a:lvl1pPr>
          </a:lstStyle>
          <a:p>
            <a:pPr>
              <a:defRPr/>
            </a:pPr>
            <a:endParaRPr/>
          </a:p>
        </p:txBody>
      </p:sp>
      <p:sp>
        <p:nvSpPr>
          <p:cNvPr id="10" name="Slide Number Placeholder 5">
            <a:extLst>
              <a:ext uri="{FF2B5EF4-FFF2-40B4-BE49-F238E27FC236}">
                <a16:creationId xmlns:a16="http://schemas.microsoft.com/office/drawing/2014/main" id="{20F1A358-80F8-4EE0-BB56-39633557062F}"/>
              </a:ext>
            </a:extLst>
          </p:cNvPr>
          <p:cNvSpPr txBox="1">
            <a:spLocks noGrp="1"/>
          </p:cNvSpPr>
          <p:nvPr>
            <p:ph type="sldNum" sz="quarter" idx="12"/>
          </p:nvPr>
        </p:nvSpPr>
        <p:spPr>
          <a:ln/>
        </p:spPr>
        <p:txBody>
          <a:bodyPr/>
          <a:lstStyle>
            <a:lvl1pPr>
              <a:defRPr/>
            </a:lvl1pPr>
          </a:lstStyle>
          <a:p>
            <a:pPr>
              <a:defRPr/>
            </a:pPr>
            <a:fld id="{923C89C6-520F-4F75-B455-88DB79287E8A}" type="slidenum">
              <a:rPr/>
              <a:pPr>
                <a:defRPr/>
              </a:pPr>
              <a:t>‹Nr.›</a:t>
            </a:fld>
            <a:endParaRPr/>
          </a:p>
        </p:txBody>
      </p:sp>
    </p:spTree>
    <p:extLst>
      <p:ext uri="{BB962C8B-B14F-4D97-AF65-F5344CB8AC3E}">
        <p14:creationId xmlns:p14="http://schemas.microsoft.com/office/powerpoint/2010/main" val="31078331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D048E310-08AF-46A9-8884-644A6CF4FED9}"/>
              </a:ext>
            </a:extLst>
          </p:cNvPr>
          <p:cNvSpPr txBox="1">
            <a:spLocks noGrp="1"/>
          </p:cNvSpPr>
          <p:nvPr>
            <p:ph type="dt" sz="half" idx="10"/>
          </p:nvPr>
        </p:nvSpPr>
        <p:spPr>
          <a:ln/>
        </p:spPr>
        <p:txBody>
          <a:bodyPr/>
          <a:lstStyle>
            <a:lvl1pPr>
              <a:defRPr/>
            </a:lvl1pPr>
          </a:lstStyle>
          <a:p>
            <a:pPr>
              <a:defRPr/>
            </a:pPr>
            <a:fld id="{B3D8BBB1-0098-4FC5-BEFD-80DDD9FE01F9}" type="datetime1">
              <a:rPr lang="de-DE"/>
              <a:pPr>
                <a:defRPr/>
              </a:pPr>
              <a:t>06.04.2022</a:t>
            </a:fld>
            <a:endParaRPr/>
          </a:p>
        </p:txBody>
      </p:sp>
      <p:sp>
        <p:nvSpPr>
          <p:cNvPr id="4" name="Footer Placeholder 4">
            <a:extLst>
              <a:ext uri="{FF2B5EF4-FFF2-40B4-BE49-F238E27FC236}">
                <a16:creationId xmlns:a16="http://schemas.microsoft.com/office/drawing/2014/main" id="{A26D2503-659D-4AD2-9A00-9B196A6271DB}"/>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37A90A6A-0C14-4D2A-A0AE-0A06BAD89396}"/>
              </a:ext>
            </a:extLst>
          </p:cNvPr>
          <p:cNvSpPr txBox="1">
            <a:spLocks noGrp="1"/>
          </p:cNvSpPr>
          <p:nvPr>
            <p:ph type="sldNum" sz="quarter" idx="12"/>
          </p:nvPr>
        </p:nvSpPr>
        <p:spPr>
          <a:ln/>
        </p:spPr>
        <p:txBody>
          <a:bodyPr/>
          <a:lstStyle>
            <a:lvl1pPr>
              <a:defRPr/>
            </a:lvl1pPr>
          </a:lstStyle>
          <a:p>
            <a:pPr>
              <a:defRPr/>
            </a:pPr>
            <a:fld id="{4083FBCD-80CD-4602-BE45-F43C253E8535}" type="slidenum">
              <a:rPr/>
              <a:pPr>
                <a:defRPr/>
              </a:pPr>
              <a:t>‹Nr.›</a:t>
            </a:fld>
            <a:endParaRPr/>
          </a:p>
        </p:txBody>
      </p:sp>
    </p:spTree>
    <p:extLst>
      <p:ext uri="{BB962C8B-B14F-4D97-AF65-F5344CB8AC3E}">
        <p14:creationId xmlns:p14="http://schemas.microsoft.com/office/powerpoint/2010/main" val="19342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345CC93A-AED6-41E0-BAEF-D355189A07E6}"/>
              </a:ext>
            </a:extLst>
          </p:cNvPr>
          <p:cNvSpPr txBox="1">
            <a:spLocks noGrp="1"/>
          </p:cNvSpPr>
          <p:nvPr>
            <p:ph type="dt" sz="half" idx="10"/>
          </p:nvPr>
        </p:nvSpPr>
        <p:spPr/>
        <p:txBody>
          <a:bodyPr/>
          <a:lstStyle>
            <a:lvl1pPr>
              <a:defRPr/>
            </a:lvl1pPr>
          </a:lstStyle>
          <a:p>
            <a:pPr>
              <a:defRPr/>
            </a:pPr>
            <a:fld id="{BB504873-B314-446C-B9DD-4968CA323B09}" type="datetime1">
              <a:rPr lang="de-DE"/>
              <a:pPr>
                <a:defRPr/>
              </a:pPr>
              <a:t>06.04.2022</a:t>
            </a:fld>
            <a:endParaRPr/>
          </a:p>
        </p:txBody>
      </p:sp>
      <p:sp>
        <p:nvSpPr>
          <p:cNvPr id="3" name="Footer Placeholder 5">
            <a:extLst>
              <a:ext uri="{FF2B5EF4-FFF2-40B4-BE49-F238E27FC236}">
                <a16:creationId xmlns:a16="http://schemas.microsoft.com/office/drawing/2014/main" id="{8C461EB1-ECB1-45E5-B68D-1F8C743D206B}"/>
              </a:ext>
            </a:extLst>
          </p:cNvPr>
          <p:cNvSpPr txBox="1">
            <a:spLocks noGrp="1"/>
          </p:cNvSpPr>
          <p:nvPr>
            <p:ph type="ftr" sz="quarter" idx="11"/>
          </p:nvPr>
        </p:nvSpPr>
        <p:spPr/>
        <p:txBody>
          <a:bodyPr/>
          <a:lstStyle>
            <a:lvl1pPr>
              <a:defRPr/>
            </a:lvl1pPr>
          </a:lstStyle>
          <a:p>
            <a:pPr>
              <a:defRPr/>
            </a:pPr>
            <a:endParaRPr/>
          </a:p>
        </p:txBody>
      </p:sp>
      <p:sp>
        <p:nvSpPr>
          <p:cNvPr id="4" name="Slide Number Placeholder 6">
            <a:extLst>
              <a:ext uri="{FF2B5EF4-FFF2-40B4-BE49-F238E27FC236}">
                <a16:creationId xmlns:a16="http://schemas.microsoft.com/office/drawing/2014/main" id="{A085EE0E-5FED-4A40-8569-3D0D98DD2211}"/>
              </a:ext>
            </a:extLst>
          </p:cNvPr>
          <p:cNvSpPr txBox="1">
            <a:spLocks noGrp="1"/>
          </p:cNvSpPr>
          <p:nvPr>
            <p:ph type="sldNum" sz="quarter" idx="12"/>
          </p:nvPr>
        </p:nvSpPr>
        <p:spPr/>
        <p:txBody>
          <a:bodyPr/>
          <a:lstStyle>
            <a:lvl1pPr>
              <a:defRPr/>
            </a:lvl1pPr>
          </a:lstStyle>
          <a:p>
            <a:pPr>
              <a:defRPr/>
            </a:pPr>
            <a:fld id="{26D1116F-CD5D-44E2-A7BB-209811FB0711}" type="slidenum">
              <a:rPr/>
              <a:pPr>
                <a:defRPr/>
              </a:pPr>
              <a:t>‹Nr.›</a:t>
            </a:fld>
            <a:endParaRPr/>
          </a:p>
        </p:txBody>
      </p:sp>
    </p:spTree>
    <p:extLst>
      <p:ext uri="{BB962C8B-B14F-4D97-AF65-F5344CB8AC3E}">
        <p14:creationId xmlns:p14="http://schemas.microsoft.com/office/powerpoint/2010/main" val="174168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4294967295"/>
          </p:nvPr>
        </p:nvSpPr>
        <p:spPr>
          <a:xfrm>
            <a:off x="5183184" y="2591848"/>
            <a:ext cx="6045647" cy="359359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4294967295"/>
          </p:nvPr>
        </p:nvSpPr>
        <p:spPr>
          <a:xfrm>
            <a:off x="960120" y="2591848"/>
            <a:ext cx="3811904" cy="3277136"/>
          </a:xfrm>
        </p:spPr>
        <p:txBody>
          <a:bodyPr anchor="ctr"/>
          <a:lstStyle>
            <a:lvl1pPr>
              <a:defRPr sz="2400"/>
            </a:lvl1pPr>
          </a:lstStyle>
          <a:p>
            <a:pPr lvl="0"/>
            <a:r>
              <a:rPr lang="en-US"/>
              <a:t>Click to edit Master text styles</a:t>
            </a:r>
          </a:p>
        </p:txBody>
      </p:sp>
      <p:sp>
        <p:nvSpPr>
          <p:cNvPr id="7" name="Title 10"/>
          <p:cNvSpPr txBox="1">
            <a:spLocks noGrp="1"/>
          </p:cNvSpPr>
          <p:nvPr>
            <p:ph type="title"/>
          </p:nvPr>
        </p:nvSpPr>
        <p:spPr/>
        <p:txBody>
          <a:bodyPr/>
          <a:lstStyle>
            <a:lvl1pPr>
              <a:defRPr/>
            </a:lvl1pPr>
          </a:lstStyle>
          <a:p>
            <a:pPr lvl="0"/>
            <a:r>
              <a:rPr lang="en-US"/>
              <a:t>Click to edit Master title style</a:t>
            </a:r>
          </a:p>
        </p:txBody>
      </p:sp>
      <p:sp>
        <p:nvSpPr>
          <p:cNvPr id="5" name="Date Placeholder 3">
            <a:extLst>
              <a:ext uri="{FF2B5EF4-FFF2-40B4-BE49-F238E27FC236}">
                <a16:creationId xmlns:a16="http://schemas.microsoft.com/office/drawing/2014/main" id="{B654E883-D23B-49F4-BD78-318B5B7AC27D}"/>
              </a:ext>
            </a:extLst>
          </p:cNvPr>
          <p:cNvSpPr txBox="1">
            <a:spLocks noGrp="1"/>
          </p:cNvSpPr>
          <p:nvPr>
            <p:ph type="dt" sz="half" idx="10"/>
          </p:nvPr>
        </p:nvSpPr>
        <p:spPr>
          <a:ln/>
        </p:spPr>
        <p:txBody>
          <a:bodyPr/>
          <a:lstStyle>
            <a:lvl1pPr>
              <a:defRPr/>
            </a:lvl1pPr>
          </a:lstStyle>
          <a:p>
            <a:pPr>
              <a:defRPr/>
            </a:pPr>
            <a:fld id="{BDB37267-062D-4553-B75B-A55582078A61}" type="datetime1">
              <a:rPr lang="de-DE"/>
              <a:pPr>
                <a:defRPr/>
              </a:pPr>
              <a:t>06.04.2022</a:t>
            </a:fld>
            <a:endParaRPr/>
          </a:p>
        </p:txBody>
      </p:sp>
      <p:sp>
        <p:nvSpPr>
          <p:cNvPr id="6" name="Footer Placeholder 4">
            <a:extLst>
              <a:ext uri="{FF2B5EF4-FFF2-40B4-BE49-F238E27FC236}">
                <a16:creationId xmlns:a16="http://schemas.microsoft.com/office/drawing/2014/main" id="{70716B8A-793B-4624-96E4-1E2A3FE04EEC}"/>
              </a:ext>
            </a:extLst>
          </p:cNvPr>
          <p:cNvSpPr txBox="1">
            <a:spLocks noGrp="1"/>
          </p:cNvSpPr>
          <p:nvPr>
            <p:ph type="ftr" sz="quarter" idx="11"/>
          </p:nvPr>
        </p:nvSpPr>
        <p:spPr>
          <a:ln/>
        </p:spPr>
        <p:txBody>
          <a:bodyPr/>
          <a:lstStyle>
            <a:lvl1pPr>
              <a:defRPr/>
            </a:lvl1pPr>
          </a:lstStyle>
          <a:p>
            <a:pPr>
              <a:defRPr/>
            </a:pPr>
            <a:endParaRPr/>
          </a:p>
        </p:txBody>
      </p:sp>
      <p:sp>
        <p:nvSpPr>
          <p:cNvPr id="8" name="Slide Number Placeholder 5">
            <a:extLst>
              <a:ext uri="{FF2B5EF4-FFF2-40B4-BE49-F238E27FC236}">
                <a16:creationId xmlns:a16="http://schemas.microsoft.com/office/drawing/2014/main" id="{A0A59476-2330-4F16-9BDD-48F6FF1C954A}"/>
              </a:ext>
            </a:extLst>
          </p:cNvPr>
          <p:cNvSpPr txBox="1">
            <a:spLocks noGrp="1"/>
          </p:cNvSpPr>
          <p:nvPr>
            <p:ph type="sldNum" sz="quarter" idx="12"/>
          </p:nvPr>
        </p:nvSpPr>
        <p:spPr>
          <a:ln/>
        </p:spPr>
        <p:txBody>
          <a:bodyPr/>
          <a:lstStyle>
            <a:lvl1pPr>
              <a:defRPr/>
            </a:lvl1pPr>
          </a:lstStyle>
          <a:p>
            <a:pPr>
              <a:defRPr/>
            </a:pPr>
            <a:fld id="{782E0CA2-7906-457C-82C9-3C07FFFD6293}" type="slidenum">
              <a:rPr/>
              <a:pPr>
                <a:defRPr/>
              </a:pPr>
              <a:t>‹Nr.›</a:t>
            </a:fld>
            <a:endParaRPr/>
          </a:p>
        </p:txBody>
      </p:sp>
    </p:spTree>
    <p:extLst>
      <p:ext uri="{BB962C8B-B14F-4D97-AF65-F5344CB8AC3E}">
        <p14:creationId xmlns:p14="http://schemas.microsoft.com/office/powerpoint/2010/main" val="299816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4294967295"/>
          </p:nvPr>
        </p:nvSpPr>
        <p:spPr>
          <a:xfrm>
            <a:off x="0" y="2267712"/>
            <a:ext cx="6571472" cy="4590288"/>
          </a:xfrm>
          <a:solidFill>
            <a:srgbClr val="D9D9D9"/>
          </a:solidFill>
        </p:spPr>
        <p:txBody>
          <a:bodyPr/>
          <a:lstStyle>
            <a:lvl1pPr>
              <a:defRPr sz="3200"/>
            </a:lvl1pPr>
          </a:lstStyle>
          <a:p>
            <a:pPr lvl="0"/>
            <a:r>
              <a:rPr lang="en-US" noProof="0"/>
              <a:t>Click icon to add picture</a:t>
            </a:r>
          </a:p>
        </p:txBody>
      </p:sp>
      <p:sp>
        <p:nvSpPr>
          <p:cNvPr id="3" name="Text Placeholder 3"/>
          <p:cNvSpPr txBox="1">
            <a:spLocks noGrp="1"/>
          </p:cNvSpPr>
          <p:nvPr>
            <p:ph type="body" idx="4294967295"/>
          </p:nvPr>
        </p:nvSpPr>
        <p:spPr>
          <a:xfrm>
            <a:off x="7235967" y="2587751"/>
            <a:ext cx="3992855" cy="3593591"/>
          </a:xfrm>
        </p:spPr>
        <p:txBody>
          <a:bodyPr anchor="ctr"/>
          <a:lstStyle>
            <a:lvl1pPr>
              <a:defRPr sz="2400"/>
            </a:lvl1pPr>
          </a:lstStyle>
          <a:p>
            <a:pPr lvl="0"/>
            <a:r>
              <a:rPr lang="en-US"/>
              <a:t>Click to edit Master text styles</a:t>
            </a:r>
          </a:p>
        </p:txBody>
      </p:sp>
      <p:sp>
        <p:nvSpPr>
          <p:cNvPr id="7" name="Title 1"/>
          <p:cNvSpPr txBox="1">
            <a:spLocks noGrp="1"/>
          </p:cNvSpPr>
          <p:nvPr>
            <p:ph type="title"/>
          </p:nvPr>
        </p:nvSpPr>
        <p:spPr/>
        <p:txBody>
          <a:bodyPr/>
          <a:lstStyle>
            <a:lvl1pPr>
              <a:defRPr/>
            </a:lvl1pPr>
          </a:lstStyle>
          <a:p>
            <a:pPr lvl="0"/>
            <a:r>
              <a:rPr lang="en-US"/>
              <a:t>Click to edit Master title style</a:t>
            </a:r>
          </a:p>
        </p:txBody>
      </p:sp>
      <p:sp>
        <p:nvSpPr>
          <p:cNvPr id="5" name="Date Placeholder 7">
            <a:extLst>
              <a:ext uri="{FF2B5EF4-FFF2-40B4-BE49-F238E27FC236}">
                <a16:creationId xmlns:a16="http://schemas.microsoft.com/office/drawing/2014/main" id="{8506D96F-3A3F-43FE-9D3B-4CDE6677E418}"/>
              </a:ext>
            </a:extLst>
          </p:cNvPr>
          <p:cNvSpPr txBox="1">
            <a:spLocks noGrp="1"/>
          </p:cNvSpPr>
          <p:nvPr>
            <p:ph type="dt" sz="half" idx="10"/>
          </p:nvPr>
        </p:nvSpPr>
        <p:spPr/>
        <p:txBody>
          <a:bodyPr/>
          <a:lstStyle>
            <a:lvl1pPr>
              <a:defRPr/>
            </a:lvl1pPr>
          </a:lstStyle>
          <a:p>
            <a:pPr>
              <a:defRPr/>
            </a:pPr>
            <a:fld id="{17737C49-F170-4C45-A5BD-8EB64C83FEB7}" type="datetime1">
              <a:rPr lang="de-DE"/>
              <a:pPr>
                <a:defRPr/>
              </a:pPr>
              <a:t>06.04.2022</a:t>
            </a:fld>
            <a:endParaRPr/>
          </a:p>
        </p:txBody>
      </p:sp>
      <p:sp>
        <p:nvSpPr>
          <p:cNvPr id="6" name="Footer Placeholder 8">
            <a:extLst>
              <a:ext uri="{FF2B5EF4-FFF2-40B4-BE49-F238E27FC236}">
                <a16:creationId xmlns:a16="http://schemas.microsoft.com/office/drawing/2014/main" id="{A80B5195-AB66-4BFE-A43A-D0FAE3FFFE03}"/>
              </a:ext>
            </a:extLst>
          </p:cNvPr>
          <p:cNvSpPr txBox="1">
            <a:spLocks noGrp="1"/>
          </p:cNvSpPr>
          <p:nvPr>
            <p:ph type="ftr" sz="quarter" idx="11"/>
          </p:nvPr>
        </p:nvSpPr>
        <p:spPr/>
        <p:txBody>
          <a:bodyPr/>
          <a:lstStyle>
            <a:lvl1pPr>
              <a:defRPr>
                <a:solidFill>
                  <a:srgbClr val="FFFFFF"/>
                </a:solidFill>
                <a:effectLst>
                  <a:outerShdw dist="38096" dir="2700000">
                    <a:srgbClr val="000000"/>
                  </a:outerShdw>
                </a:effectLst>
              </a:defRPr>
            </a:lvl1pPr>
          </a:lstStyle>
          <a:p>
            <a:pPr>
              <a:defRPr/>
            </a:pPr>
            <a:endParaRPr/>
          </a:p>
        </p:txBody>
      </p:sp>
      <p:sp>
        <p:nvSpPr>
          <p:cNvPr id="8" name="Slide Number Placeholder 9">
            <a:extLst>
              <a:ext uri="{FF2B5EF4-FFF2-40B4-BE49-F238E27FC236}">
                <a16:creationId xmlns:a16="http://schemas.microsoft.com/office/drawing/2014/main" id="{DA9433A3-0DE4-4ACD-B2F5-DECAAB9B1158}"/>
              </a:ext>
            </a:extLst>
          </p:cNvPr>
          <p:cNvSpPr txBox="1">
            <a:spLocks noGrp="1"/>
          </p:cNvSpPr>
          <p:nvPr>
            <p:ph type="sldNum" sz="quarter" idx="12"/>
          </p:nvPr>
        </p:nvSpPr>
        <p:spPr/>
        <p:txBody>
          <a:bodyPr/>
          <a:lstStyle>
            <a:lvl1pPr>
              <a:defRPr/>
            </a:lvl1pPr>
          </a:lstStyle>
          <a:p>
            <a:pPr>
              <a:defRPr/>
            </a:pPr>
            <a:fld id="{4FC394EB-B6E2-4123-BBE6-64013C8154AB}" type="slidenum">
              <a:rPr/>
              <a:pPr>
                <a:defRPr/>
              </a:pPr>
              <a:t>‹Nr.›</a:t>
            </a:fld>
            <a:endParaRPr/>
          </a:p>
        </p:txBody>
      </p:sp>
    </p:spTree>
    <p:extLst>
      <p:ext uri="{BB962C8B-B14F-4D97-AF65-F5344CB8AC3E}">
        <p14:creationId xmlns:p14="http://schemas.microsoft.com/office/powerpoint/2010/main" val="251331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6A6EF0AC-DA63-480C-A7EF-CB215DA27347}"/>
              </a:ext>
            </a:extLst>
          </p:cNvPr>
          <p:cNvSpPr>
            <a:spLocks noChangeArrowheads="1"/>
          </p:cNvSpPr>
          <p:nvPr/>
        </p:nvSpPr>
        <p:spPr bwMode="auto">
          <a:xfrm>
            <a:off x="0" y="0"/>
            <a:ext cx="12192000" cy="2265363"/>
          </a:xfrm>
          <a:prstGeom prst="rect">
            <a:avLst/>
          </a:prstGeom>
          <a:solidFill>
            <a:srgbClr val="000000"/>
          </a:solidFill>
          <a:ln>
            <a:noFill/>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de-DE">
              <a:solidFill>
                <a:srgbClr val="FFFFFF"/>
              </a:solidFill>
              <a:latin typeface="Franklin Gothic Medium" panose="020B0603020102020204" pitchFamily="34" charset="0"/>
            </a:endParaRPr>
          </a:p>
        </p:txBody>
      </p:sp>
      <p:sp>
        <p:nvSpPr>
          <p:cNvPr id="3" name="Title Placeholder 1">
            <a:extLst>
              <a:ext uri="{FF2B5EF4-FFF2-40B4-BE49-F238E27FC236}">
                <a16:creationId xmlns:a16="http://schemas.microsoft.com/office/drawing/2014/main" id="{F96F15B3-AE0D-4312-B45C-D96DA9C4C9FA}"/>
              </a:ext>
            </a:extLst>
          </p:cNvPr>
          <p:cNvSpPr txBox="1">
            <a:spLocks noGrp="1"/>
          </p:cNvSpPr>
          <p:nvPr>
            <p:ph type="title"/>
          </p:nvPr>
        </p:nvSpPr>
        <p:spPr>
          <a:xfrm>
            <a:off x="960438" y="317500"/>
            <a:ext cx="10267950" cy="17018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1792064A-1199-4226-BBE9-1A9A8D33C4AF}"/>
              </a:ext>
            </a:extLst>
          </p:cNvPr>
          <p:cNvSpPr txBox="1">
            <a:spLocks noGrp="1"/>
          </p:cNvSpPr>
          <p:nvPr>
            <p:ph type="body" idx="1"/>
          </p:nvPr>
        </p:nvSpPr>
        <p:spPr>
          <a:xfrm>
            <a:off x="960438" y="2587625"/>
            <a:ext cx="10267950" cy="359410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642D4A-22C9-4D07-9050-51E26AF4D3BA}"/>
              </a:ext>
            </a:extLst>
          </p:cNvPr>
          <p:cNvSpPr txBox="1">
            <a:spLocks noGrp="1"/>
          </p:cNvSpPr>
          <p:nvPr>
            <p:ph type="dt" sz="half" idx="2"/>
          </p:nvPr>
        </p:nvSpPr>
        <p:spPr>
          <a:xfrm>
            <a:off x="6904038" y="6356350"/>
            <a:ext cx="3236912"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50" baseline="0">
                <a:solidFill>
                  <a:srgbClr val="000000"/>
                </a:solidFill>
                <a:uFillTx/>
                <a:latin typeface="Franklin Gothic Medium"/>
              </a:defRPr>
            </a:lvl1pPr>
          </a:lstStyle>
          <a:p>
            <a:pPr>
              <a:defRPr/>
            </a:pPr>
            <a:fld id="{109C775D-3034-403B-9DCC-1E229E71F74D}" type="datetime1">
              <a:rPr lang="de-DE"/>
              <a:pPr>
                <a:defRPr/>
              </a:pPr>
              <a:t>06.04.2022</a:t>
            </a:fld>
            <a:endParaRPr/>
          </a:p>
        </p:txBody>
      </p:sp>
      <p:sp>
        <p:nvSpPr>
          <p:cNvPr id="6" name="Footer Placeholder 4">
            <a:extLst>
              <a:ext uri="{FF2B5EF4-FFF2-40B4-BE49-F238E27FC236}">
                <a16:creationId xmlns:a16="http://schemas.microsoft.com/office/drawing/2014/main" id="{9FF001E2-EF09-4897-B792-C937D3E3C1FC}"/>
              </a:ext>
            </a:extLst>
          </p:cNvPr>
          <p:cNvSpPr txBox="1">
            <a:spLocks noGrp="1"/>
          </p:cNvSpPr>
          <p:nvPr>
            <p:ph type="ftr" sz="quarter" idx="3"/>
          </p:nvPr>
        </p:nvSpPr>
        <p:spPr>
          <a:xfrm>
            <a:off x="960438" y="6356350"/>
            <a:ext cx="5503862"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100" b="0" i="0" u="none" strike="noStrike" kern="1200" cap="all" spc="50" baseline="0">
                <a:solidFill>
                  <a:srgbClr val="000000"/>
                </a:solidFill>
                <a:uFillTx/>
                <a:latin typeface="Franklin Gothic Medium"/>
              </a:defRPr>
            </a:lvl1pPr>
          </a:lstStyle>
          <a:p>
            <a:pPr>
              <a:defRPr/>
            </a:pPr>
            <a:endParaRPr/>
          </a:p>
        </p:txBody>
      </p:sp>
      <p:sp>
        <p:nvSpPr>
          <p:cNvPr id="7" name="Slide Number Placeholder 5">
            <a:extLst>
              <a:ext uri="{FF2B5EF4-FFF2-40B4-BE49-F238E27FC236}">
                <a16:creationId xmlns:a16="http://schemas.microsoft.com/office/drawing/2014/main" id="{1897BA19-0D20-4E9F-839C-E369D7D27C81}"/>
              </a:ext>
            </a:extLst>
          </p:cNvPr>
          <p:cNvSpPr txBox="1">
            <a:spLocks noGrp="1"/>
          </p:cNvSpPr>
          <p:nvPr>
            <p:ph type="sldNum" sz="quarter" idx="4"/>
          </p:nvPr>
        </p:nvSpPr>
        <p:spPr>
          <a:xfrm>
            <a:off x="10296525" y="6356350"/>
            <a:ext cx="931863"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Franklin Gothic Medium"/>
              </a:defRPr>
            </a:lvl1pPr>
          </a:lstStyle>
          <a:p>
            <a:pPr>
              <a:defRPr/>
            </a:pPr>
            <a:fld id="{15D3F802-C796-4DFC-8193-FC00B68ACD9B}" type="slidenum">
              <a:rPr/>
              <a:pPr>
                <a:defRPr/>
              </a:pPr>
              <a:t>‹Nr.›</a:t>
            </a:fld>
            <a:endParaRPr/>
          </a:p>
        </p:txBody>
      </p:sp>
    </p:spTree>
  </p:cSld>
  <p:clrMap bg1="lt1" tx1="dk1" bg2="lt2" tx2="dk2" accent1="accent1" accent2="accent2" accent3="accent3" accent4="accent4" accent5="accent5" accent6="accent6" hlink="hlink" folHlink="folHlink"/>
  <p:sldLayoutIdLst>
    <p:sldLayoutId id="2147483783" r:id="rId1"/>
    <p:sldLayoutId id="2147483777" r:id="rId2"/>
    <p:sldLayoutId id="2147483784" r:id="rId3"/>
    <p:sldLayoutId id="2147483778" r:id="rId4"/>
    <p:sldLayoutId id="2147483779" r:id="rId5"/>
    <p:sldLayoutId id="2147483780" r:id="rId6"/>
    <p:sldLayoutId id="2147483785" r:id="rId7"/>
    <p:sldLayoutId id="2147483781" r:id="rId8"/>
    <p:sldLayoutId id="2147483786" r:id="rId9"/>
    <p:sldLayoutId id="2147483782" r:id="rId10"/>
    <p:sldLayoutId id="2147483787" r:id="rId11"/>
  </p:sldLayoutIdLst>
  <p:transition spd="slow"/>
  <p:txStyles>
    <p:titleStyle>
      <a:lvl1pPr algn="l" rtl="0" eaLnBrk="0" fontAlgn="base" hangingPunct="0">
        <a:lnSpc>
          <a:spcPct val="90000"/>
        </a:lnSpc>
        <a:spcBef>
          <a:spcPct val="0"/>
        </a:spcBef>
        <a:spcAft>
          <a:spcPct val="0"/>
        </a:spcAft>
        <a:defRPr lang="en-US" sz="6600" kern="1200" cap="all" spc="120">
          <a:solidFill>
            <a:srgbClr val="FFFFFF"/>
          </a:solidFill>
          <a:latin typeface="Franklin Gothic Demi Cond"/>
        </a:defRPr>
      </a:lvl1pPr>
      <a:lvl2pPr algn="l" rtl="0" eaLnBrk="0" fontAlgn="base" hangingPunct="0">
        <a:lnSpc>
          <a:spcPct val="90000"/>
        </a:lnSpc>
        <a:spcBef>
          <a:spcPct val="0"/>
        </a:spcBef>
        <a:spcAft>
          <a:spcPct val="0"/>
        </a:spcAft>
        <a:defRPr sz="6600">
          <a:solidFill>
            <a:srgbClr val="FFFFFF"/>
          </a:solidFill>
          <a:latin typeface="Franklin Gothic Demi Cond" panose="020B0706030402020204" pitchFamily="34" charset="0"/>
        </a:defRPr>
      </a:lvl2pPr>
      <a:lvl3pPr algn="l" rtl="0" eaLnBrk="0" fontAlgn="base" hangingPunct="0">
        <a:lnSpc>
          <a:spcPct val="90000"/>
        </a:lnSpc>
        <a:spcBef>
          <a:spcPct val="0"/>
        </a:spcBef>
        <a:spcAft>
          <a:spcPct val="0"/>
        </a:spcAft>
        <a:defRPr sz="6600">
          <a:solidFill>
            <a:srgbClr val="FFFFFF"/>
          </a:solidFill>
          <a:latin typeface="Franklin Gothic Demi Cond" panose="020B0706030402020204" pitchFamily="34" charset="0"/>
        </a:defRPr>
      </a:lvl3pPr>
      <a:lvl4pPr algn="l" rtl="0" eaLnBrk="0" fontAlgn="base" hangingPunct="0">
        <a:lnSpc>
          <a:spcPct val="90000"/>
        </a:lnSpc>
        <a:spcBef>
          <a:spcPct val="0"/>
        </a:spcBef>
        <a:spcAft>
          <a:spcPct val="0"/>
        </a:spcAft>
        <a:defRPr sz="6600">
          <a:solidFill>
            <a:srgbClr val="FFFFFF"/>
          </a:solidFill>
          <a:latin typeface="Franklin Gothic Demi Cond" panose="020B0706030402020204" pitchFamily="34" charset="0"/>
        </a:defRPr>
      </a:lvl4pPr>
      <a:lvl5pPr algn="l" rtl="0" eaLnBrk="0" fontAlgn="base" hangingPunct="0">
        <a:lnSpc>
          <a:spcPct val="90000"/>
        </a:lnSpc>
        <a:spcBef>
          <a:spcPct val="0"/>
        </a:spcBef>
        <a:spcAft>
          <a:spcPct val="0"/>
        </a:spcAft>
        <a:defRPr sz="6600">
          <a:solidFill>
            <a:srgbClr val="FFFFFF"/>
          </a:solidFill>
          <a:latin typeface="Franklin Gothic Demi Cond" panose="020B0706030402020204" pitchFamily="34" charset="0"/>
        </a:defRPr>
      </a:lvl5pPr>
      <a:lvl6pPr marL="457200" algn="l" rtl="0" eaLnBrk="0" fontAlgn="base">
        <a:lnSpc>
          <a:spcPct val="90000"/>
        </a:lnSpc>
        <a:spcBef>
          <a:spcPct val="0"/>
        </a:spcBef>
        <a:spcAft>
          <a:spcPct val="0"/>
        </a:spcAft>
        <a:defRPr sz="6600">
          <a:solidFill>
            <a:srgbClr val="FFFFFF"/>
          </a:solidFill>
          <a:latin typeface="Franklin Gothic Demi Cond" panose="020B0706030402020204" pitchFamily="34" charset="0"/>
        </a:defRPr>
      </a:lvl6pPr>
      <a:lvl7pPr marL="914400" algn="l" rtl="0" eaLnBrk="0" fontAlgn="base">
        <a:lnSpc>
          <a:spcPct val="90000"/>
        </a:lnSpc>
        <a:spcBef>
          <a:spcPct val="0"/>
        </a:spcBef>
        <a:spcAft>
          <a:spcPct val="0"/>
        </a:spcAft>
        <a:defRPr sz="6600">
          <a:solidFill>
            <a:srgbClr val="FFFFFF"/>
          </a:solidFill>
          <a:latin typeface="Franklin Gothic Demi Cond" panose="020B0706030402020204" pitchFamily="34" charset="0"/>
        </a:defRPr>
      </a:lvl7pPr>
      <a:lvl8pPr marL="1371600" algn="l" rtl="0" eaLnBrk="0" fontAlgn="base">
        <a:lnSpc>
          <a:spcPct val="90000"/>
        </a:lnSpc>
        <a:spcBef>
          <a:spcPct val="0"/>
        </a:spcBef>
        <a:spcAft>
          <a:spcPct val="0"/>
        </a:spcAft>
        <a:defRPr sz="6600">
          <a:solidFill>
            <a:srgbClr val="FFFFFF"/>
          </a:solidFill>
          <a:latin typeface="Franklin Gothic Demi Cond" panose="020B0706030402020204" pitchFamily="34" charset="0"/>
        </a:defRPr>
      </a:lvl8pPr>
      <a:lvl9pPr marL="1828800" algn="l" rtl="0" eaLnBrk="0" fontAlgn="base">
        <a:lnSpc>
          <a:spcPct val="90000"/>
        </a:lnSpc>
        <a:spcBef>
          <a:spcPct val="0"/>
        </a:spcBef>
        <a:spcAft>
          <a:spcPct val="0"/>
        </a:spcAft>
        <a:defRPr sz="6600">
          <a:solidFill>
            <a:srgbClr val="FFFFFF"/>
          </a:solidFill>
          <a:latin typeface="Franklin Gothic Demi Cond" panose="020B0706030402020204" pitchFamily="34" charset="0"/>
        </a:defRPr>
      </a:lvl9pPr>
    </p:titleStyle>
    <p:bodyStyle>
      <a:lvl1pPr algn="l" rtl="0" eaLnBrk="0" fontAlgn="base" hangingPunct="0">
        <a:lnSpc>
          <a:spcPct val="101000"/>
        </a:lnSpc>
        <a:spcBef>
          <a:spcPts val="700"/>
        </a:spcBef>
        <a:spcAft>
          <a:spcPts val="700"/>
        </a:spcAft>
        <a:defRPr lang="en-US" sz="2600" kern="1200" spc="50">
          <a:solidFill>
            <a:srgbClr val="000000"/>
          </a:solidFill>
          <a:latin typeface="Franklin Gothic Medium"/>
        </a:defRPr>
      </a:lvl1pPr>
      <a:lvl2pPr marL="273050" lvl="1" indent="-273050" algn="l" rtl="0" eaLnBrk="0" fontAlgn="base" hangingPunct="0">
        <a:lnSpc>
          <a:spcPct val="101000"/>
        </a:lnSpc>
        <a:spcBef>
          <a:spcPts val="400"/>
        </a:spcBef>
        <a:spcAft>
          <a:spcPts val="400"/>
        </a:spcAft>
        <a:buSzPct val="100000"/>
        <a:buFont typeface="Wingdings" panose="05000000000000000000" pitchFamily="2" charset="2"/>
        <a:buChar char="§"/>
        <a:defRPr lang="en-US" sz="2300" kern="1200" spc="50">
          <a:solidFill>
            <a:srgbClr val="000000"/>
          </a:solidFill>
          <a:latin typeface="Franklin Gothic Medium"/>
        </a:defRPr>
      </a:lvl2pPr>
      <a:lvl3pPr marL="273050" lvl="2" algn="l" rtl="0" eaLnBrk="0" fontAlgn="base" hangingPunct="0">
        <a:lnSpc>
          <a:spcPct val="101000"/>
        </a:lnSpc>
        <a:spcBef>
          <a:spcPts val="400"/>
        </a:spcBef>
        <a:spcAft>
          <a:spcPts val="400"/>
        </a:spcAft>
        <a:defRPr lang="en-US" b="1" kern="1200" spc="50">
          <a:solidFill>
            <a:srgbClr val="000000"/>
          </a:solidFill>
          <a:latin typeface="Franklin Gothic Medium"/>
        </a:defRPr>
      </a:lvl3pPr>
      <a:lvl4pPr marL="593725" lvl="3" indent="-273050" algn="l" rtl="0" eaLnBrk="0" fontAlgn="base" hangingPunct="0">
        <a:lnSpc>
          <a:spcPct val="101000"/>
        </a:lnSpc>
        <a:spcBef>
          <a:spcPts val="400"/>
        </a:spcBef>
        <a:spcAft>
          <a:spcPts val="400"/>
        </a:spcAft>
        <a:buSzPct val="100000"/>
        <a:buFont typeface="Wingdings" panose="05000000000000000000" pitchFamily="2" charset="2"/>
        <a:buChar char="§"/>
        <a:defRPr lang="en-US" kern="1200" spc="50">
          <a:solidFill>
            <a:srgbClr val="000000"/>
          </a:solidFill>
          <a:latin typeface="Franklin Gothic Medium"/>
        </a:defRPr>
      </a:lvl4pPr>
      <a:lvl5pPr marL="593725" lvl="4" algn="l" rtl="0" eaLnBrk="0" fontAlgn="base" hangingPunct="0">
        <a:lnSpc>
          <a:spcPct val="101000"/>
        </a:lnSpc>
        <a:spcBef>
          <a:spcPts val="400"/>
        </a:spcBef>
        <a:spcAft>
          <a:spcPts val="400"/>
        </a:spcAft>
        <a:defRPr lang="en-US" b="1" kern="1200" spc="50">
          <a:solidFill>
            <a:srgbClr val="000000"/>
          </a:solidFill>
          <a:latin typeface="Franklin Gothic Medium"/>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Flintbrothers-103129898986471" TargetMode="External"/><Relationship Id="rId7" Type="http://schemas.openxmlformats.org/officeDocument/2006/relationships/hyperlink" Target="http://www.alf-motorsport.com/"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instagram.com/flintbrother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crdownload"/><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hyperlink" Target="https://www.alf-motorsport.com/" TargetMode="External"/><Relationship Id="rId13" Type="http://schemas.openxmlformats.org/officeDocument/2006/relationships/image" Target="../media/image27.jpg"/><Relationship Id="rId3" Type="http://schemas.openxmlformats.org/officeDocument/2006/relationships/image" Target="../media/image24.jpeg"/><Relationship Id="rId7" Type="http://schemas.openxmlformats.org/officeDocument/2006/relationships/image" Target="../media/image3.png"/><Relationship Id="rId12" Type="http://schemas.openxmlformats.org/officeDocument/2006/relationships/hyperlink" Target="https://www.sx-consulting.com/" TargetMode="External"/><Relationship Id="rId17" Type="http://schemas.openxmlformats.org/officeDocument/2006/relationships/image" Target="../media/image29.png"/><Relationship Id="rId2" Type="http://schemas.openxmlformats.org/officeDocument/2006/relationships/hyperlink" Target="https://www.ravenol-shop.de/?gclid=Cj0KCQiA64GRBhCZARIsAHOLriJps5hHqfV-QxnDw_haCsZ14II3ZGx_awUudqtFuLaWdUGsGub2GJ8aApIOEALw_wcB" TargetMode="External"/><Relationship Id="rId16" Type="http://schemas.openxmlformats.org/officeDocument/2006/relationships/hyperlink" Target="lifeisbetteronracetracks.com" TargetMode="External"/><Relationship Id="rId1" Type="http://schemas.openxmlformats.org/officeDocument/2006/relationships/slideLayout" Target="../slideLayouts/slideLayout3.xml"/><Relationship Id="rId6" Type="http://schemas.openxmlformats.org/officeDocument/2006/relationships/hyperlink" Target="https://www.instagram.com/flintbrothers/" TargetMode="External"/><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28.wmf"/><Relationship Id="rId10" Type="http://schemas.openxmlformats.org/officeDocument/2006/relationships/hyperlink" Target="https://www.fxr-shop.de/" TargetMode="External"/><Relationship Id="rId4" Type="http://schemas.openxmlformats.org/officeDocument/2006/relationships/hyperlink" Target="https://www.facebook.com/Flintbrothers-103129898986471" TargetMode="External"/><Relationship Id="rId9" Type="http://schemas.openxmlformats.org/officeDocument/2006/relationships/image" Target="../media/image25.png"/><Relationship Id="rId1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8194" name="Rectangle 41">
            <a:extLst>
              <a:ext uri="{FF2B5EF4-FFF2-40B4-BE49-F238E27FC236}">
                <a16:creationId xmlns:a16="http://schemas.microsoft.com/office/drawing/2014/main" id="{442CD98E-A4D9-4380-A7CB-3246264EB255}"/>
              </a:ext>
            </a:extLst>
          </p:cNvPr>
          <p:cNvSpPr>
            <a:spLocks noMove="1" noResize="1" noChangeArrowheads="1"/>
          </p:cNvSpPr>
          <p:nvPr/>
        </p:nvSpPr>
        <p:spPr bwMode="auto">
          <a:xfrm>
            <a:off x="0" y="0"/>
            <a:ext cx="12192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pic>
        <p:nvPicPr>
          <p:cNvPr id="8195" name="Grafik 29" descr="Ein Bild, das Kraftrad, draußen, Gras, Fahrrad enthält.&#10;&#10;Automatisch generierte Beschreibung">
            <a:extLst>
              <a:ext uri="{FF2B5EF4-FFF2-40B4-BE49-F238E27FC236}">
                <a16:creationId xmlns:a16="http://schemas.microsoft.com/office/drawing/2014/main" id="{EEE97D2B-E91C-4F8F-8A24-F186391B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3">
            <a:extLst>
              <a:ext uri="{FF2B5EF4-FFF2-40B4-BE49-F238E27FC236}">
                <a16:creationId xmlns:a16="http://schemas.microsoft.com/office/drawing/2014/main" id="{2B3883C7-0929-414B-818A-91C919D69E9C}"/>
              </a:ext>
            </a:extLst>
          </p:cNvPr>
          <p:cNvSpPr>
            <a:spLocks noMove="1" noResize="1" noChangeArrowheads="1"/>
          </p:cNvSpPr>
          <p:nvPr/>
        </p:nvSpPr>
        <p:spPr bwMode="auto">
          <a:xfrm>
            <a:off x="0" y="4551363"/>
            <a:ext cx="12192000" cy="164465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5" name="Titel 1">
            <a:extLst>
              <a:ext uri="{FF2B5EF4-FFF2-40B4-BE49-F238E27FC236}">
                <a16:creationId xmlns:a16="http://schemas.microsoft.com/office/drawing/2014/main" id="{6F65D506-1A7F-4FD3-864C-D76303078CC6}"/>
              </a:ext>
            </a:extLst>
          </p:cNvPr>
          <p:cNvSpPr txBox="1">
            <a:spLocks noGrp="1"/>
          </p:cNvSpPr>
          <p:nvPr>
            <p:ph type="ctrTitle"/>
          </p:nvPr>
        </p:nvSpPr>
        <p:spPr>
          <a:xfrm>
            <a:off x="962025" y="4949825"/>
            <a:ext cx="10267950" cy="846138"/>
          </a:xfrm>
        </p:spPr>
        <p:txBody>
          <a:bodyPr>
            <a:normAutofit fontScale="90000"/>
          </a:bodyPr>
          <a:lstStyle/>
          <a:p>
            <a:pPr eaLnBrk="1" fontAlgn="auto" hangingPunct="1">
              <a:spcBef>
                <a:spcPts val="0"/>
              </a:spcBef>
              <a:spcAft>
                <a:spcPts val="0"/>
              </a:spcAft>
              <a:defRPr/>
            </a:pPr>
            <a:r>
              <a:rPr lang="de-DE" sz="4400">
                <a:solidFill>
                  <a:srgbClr val="FFFFFF"/>
                </a:solidFill>
              </a:rPr>
              <a:t>ALF Motorsport</a:t>
            </a:r>
            <a:br>
              <a:rPr lang="de-DE" sz="4400">
                <a:solidFill>
                  <a:srgbClr val="FFFFFF"/>
                </a:solidFill>
              </a:rPr>
            </a:br>
            <a:r>
              <a:rPr lang="de-DE" sz="1600">
                <a:solidFill>
                  <a:srgbClr val="FFFFFF"/>
                </a:solidFill>
              </a:rPr>
              <a:t>Flattrack &amp; Classic Enduro</a:t>
            </a:r>
            <a:endParaRPr lang="de-DE" sz="4400">
              <a:solidFill>
                <a:srgbClr val="FFFFFF"/>
              </a:solidFill>
            </a:endParaRPr>
          </a:p>
        </p:txBody>
      </p:sp>
      <p:pic>
        <p:nvPicPr>
          <p:cNvPr id="8198" name="Grafik 40">
            <a:hlinkClick r:id="rId3"/>
            <a:extLst>
              <a:ext uri="{FF2B5EF4-FFF2-40B4-BE49-F238E27FC236}">
                <a16:creationId xmlns:a16="http://schemas.microsoft.com/office/drawing/2014/main" id="{3BDE0EBD-6FCD-4822-AA97-2A409486B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8096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Grafik 44">
            <a:hlinkClick r:id="rId5"/>
            <a:extLst>
              <a:ext uri="{FF2B5EF4-FFF2-40B4-BE49-F238E27FC236}">
                <a16:creationId xmlns:a16="http://schemas.microsoft.com/office/drawing/2014/main" id="{0BD9334F-D766-4477-B30E-EFC22A7F1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8096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feld 45">
            <a:hlinkClick r:id="rId7"/>
            <a:extLst>
              <a:ext uri="{FF2B5EF4-FFF2-40B4-BE49-F238E27FC236}">
                <a16:creationId xmlns:a16="http://schemas.microsoft.com/office/drawing/2014/main" id="{6B8A9CE1-AFC1-4FAA-AE97-6330A18A51B8}"/>
              </a:ext>
            </a:extLst>
          </p:cNvPr>
          <p:cNvSpPr txBox="1">
            <a:spLocks noChangeArrowheads="1"/>
          </p:cNvSpPr>
          <p:nvPr/>
        </p:nvSpPr>
        <p:spPr bwMode="auto">
          <a:xfrm>
            <a:off x="5810250" y="187325"/>
            <a:ext cx="1392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a:solidFill>
                  <a:srgbClr val="FFFFFF"/>
                </a:solidFill>
                <a:latin typeface="Franklin Gothic Medium" panose="020B0603020102020204" pitchFamily="34" charset="0"/>
              </a:rPr>
              <a:t>flintbrothers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feld 1">
            <a:extLst>
              <a:ext uri="{FF2B5EF4-FFF2-40B4-BE49-F238E27FC236}">
                <a16:creationId xmlns:a16="http://schemas.microsoft.com/office/drawing/2014/main" id="{8BD49072-F5FB-491C-8B4A-2FFFA202CF6C}"/>
              </a:ext>
            </a:extLst>
          </p:cNvPr>
          <p:cNvSpPr txBox="1">
            <a:spLocks noChangeArrowheads="1"/>
          </p:cNvSpPr>
          <p:nvPr/>
        </p:nvSpPr>
        <p:spPr bwMode="auto">
          <a:xfrm>
            <a:off x="3714750" y="796925"/>
            <a:ext cx="4762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4000">
                <a:solidFill>
                  <a:schemeClr val="bg1"/>
                </a:solidFill>
                <a:latin typeface="Franklin Gothic Demi Cond" panose="020B0706030402020204" pitchFamily="34" charset="0"/>
              </a:rPr>
              <a:t>Unsere Classic Enduros</a:t>
            </a:r>
          </a:p>
        </p:txBody>
      </p:sp>
      <p:pic>
        <p:nvPicPr>
          <p:cNvPr id="5" name="Grafik 4" descr="Ein Bild, das Kraftrad, geparkt, Motorradfahren, Fahrrad enthält.&#10;&#10;Automatisch generierte Beschreibung">
            <a:extLst>
              <a:ext uri="{FF2B5EF4-FFF2-40B4-BE49-F238E27FC236}">
                <a16:creationId xmlns:a16="http://schemas.microsoft.com/office/drawing/2014/main" id="{FA38271E-C754-457C-9A1A-1CB0E3CECAA4}"/>
              </a:ext>
            </a:extLst>
          </p:cNvPr>
          <p:cNvPicPr>
            <a:picLocks noChangeAspect="1"/>
          </p:cNvPicPr>
          <p:nvPr/>
        </p:nvPicPr>
        <p:blipFill>
          <a:blip r:embed="rId2"/>
          <a:stretch>
            <a:fillRect/>
          </a:stretch>
        </p:blipFill>
        <p:spPr>
          <a:xfrm>
            <a:off x="0" y="2782525"/>
            <a:ext cx="4166935" cy="3277825"/>
          </a:xfrm>
          <a:prstGeom prst="rect">
            <a:avLst/>
          </a:prstGeom>
          <a:ln>
            <a:noFill/>
          </a:ln>
          <a:effectLst>
            <a:softEdge rad="112500"/>
          </a:effectLst>
        </p:spPr>
      </p:pic>
      <p:pic>
        <p:nvPicPr>
          <p:cNvPr id="7" name="Grafik 6" descr="Ein Bild, das Gras, Kraftrad, draußen, geparkt enthält.&#10;&#10;Automatisch generierte Beschreibung">
            <a:extLst>
              <a:ext uri="{FF2B5EF4-FFF2-40B4-BE49-F238E27FC236}">
                <a16:creationId xmlns:a16="http://schemas.microsoft.com/office/drawing/2014/main" id="{F2F7A896-EE33-48AF-BBE1-AAE244FFF48E}"/>
              </a:ext>
            </a:extLst>
          </p:cNvPr>
          <p:cNvPicPr>
            <a:picLocks noChangeAspect="1"/>
          </p:cNvPicPr>
          <p:nvPr/>
        </p:nvPicPr>
        <p:blipFill>
          <a:blip r:embed="rId3"/>
          <a:stretch>
            <a:fillRect/>
          </a:stretch>
        </p:blipFill>
        <p:spPr>
          <a:xfrm>
            <a:off x="7981950" y="2496775"/>
            <a:ext cx="4143376" cy="3277825"/>
          </a:xfrm>
          <a:prstGeom prst="rect">
            <a:avLst/>
          </a:prstGeom>
          <a:ln>
            <a:noFill/>
          </a:ln>
          <a:effectLst>
            <a:softEdge rad="112500"/>
          </a:effectLst>
        </p:spPr>
      </p:pic>
      <p:graphicFrame>
        <p:nvGraphicFramePr>
          <p:cNvPr id="17413" name="Objekt 10">
            <a:extLst>
              <a:ext uri="{FF2B5EF4-FFF2-40B4-BE49-F238E27FC236}">
                <a16:creationId xmlns:a16="http://schemas.microsoft.com/office/drawing/2014/main" id="{60D81676-51C2-4D5B-B951-49ECABF0E0A2}"/>
              </a:ext>
            </a:extLst>
          </p:cNvPr>
          <p:cNvGraphicFramePr>
            <a:graphicFrameLocks noChangeAspect="1"/>
          </p:cNvGraphicFramePr>
          <p:nvPr/>
        </p:nvGraphicFramePr>
        <p:xfrm>
          <a:off x="4340225" y="2305050"/>
          <a:ext cx="3598863" cy="4468813"/>
        </p:xfrm>
        <a:graphic>
          <a:graphicData uri="http://schemas.openxmlformats.org/presentationml/2006/ole">
            <mc:AlternateContent xmlns:mc="http://schemas.openxmlformats.org/markup-compatibility/2006">
              <mc:Choice xmlns:v="urn:schemas-microsoft-com:vml" Requires="v">
                <p:oleObj name="Bitmap-Bild" r:id="rId4" imgW="0" imgH="0" progId="Paint.Picture">
                  <p:embed/>
                </p:oleObj>
              </mc:Choice>
              <mc:Fallback>
                <p:oleObj name="Bitmap-Bild" r:id="rId4" imgW="0" imgH="0" progId="Paint.Picture">
                  <p:embed/>
                  <p:pic>
                    <p:nvPicPr>
                      <p:cNvPr id="17413" name="Objekt 10">
                        <a:extLst>
                          <a:ext uri="{FF2B5EF4-FFF2-40B4-BE49-F238E27FC236}">
                            <a16:creationId xmlns:a16="http://schemas.microsoft.com/office/drawing/2014/main" id="{60D81676-51C2-4D5B-B951-49ECABF0E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225" y="2305050"/>
                        <a:ext cx="3598863"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4" name="Textfeld 11">
            <a:extLst>
              <a:ext uri="{FF2B5EF4-FFF2-40B4-BE49-F238E27FC236}">
                <a16:creationId xmlns:a16="http://schemas.microsoft.com/office/drawing/2014/main" id="{E687FC82-8EDD-4629-AA1B-D99E7A80C56F}"/>
              </a:ext>
            </a:extLst>
          </p:cNvPr>
          <p:cNvSpPr txBox="1">
            <a:spLocks noChangeArrowheads="1"/>
          </p:cNvSpPr>
          <p:nvPr/>
        </p:nvSpPr>
        <p:spPr bwMode="auto">
          <a:xfrm>
            <a:off x="7981950" y="5848350"/>
            <a:ext cx="386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a:t>U.a. wurden Abgasanlage, Tank, Fahrwerk und Elektrik angepasst.</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feld 1">
            <a:extLst>
              <a:ext uri="{FF2B5EF4-FFF2-40B4-BE49-F238E27FC236}">
                <a16:creationId xmlns:a16="http://schemas.microsoft.com/office/drawing/2014/main" id="{9CD4189D-9CF0-4DC2-BC5C-00DDFCDB88F0}"/>
              </a:ext>
            </a:extLst>
          </p:cNvPr>
          <p:cNvSpPr txBox="1">
            <a:spLocks noChangeArrowheads="1"/>
          </p:cNvSpPr>
          <p:nvPr/>
        </p:nvSpPr>
        <p:spPr bwMode="auto">
          <a:xfrm>
            <a:off x="3771900" y="679450"/>
            <a:ext cx="4762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4000">
                <a:solidFill>
                  <a:schemeClr val="bg1"/>
                </a:solidFill>
                <a:latin typeface="Franklin Gothic Demi Cond" panose="020B0706030402020204" pitchFamily="34" charset="0"/>
              </a:rPr>
              <a:t>Unsere Classic Enduros</a:t>
            </a:r>
          </a:p>
          <a:p>
            <a:endParaRPr lang="de-DE" altLang="de-DE"/>
          </a:p>
        </p:txBody>
      </p:sp>
      <p:pic>
        <p:nvPicPr>
          <p:cNvPr id="6" name="Grafik 5" descr="Ein Bild, das geparkt, draußen, Kraftrad, Transport enthält.&#10;&#10;Automatisch generierte Beschreibung">
            <a:extLst>
              <a:ext uri="{FF2B5EF4-FFF2-40B4-BE49-F238E27FC236}">
                <a16:creationId xmlns:a16="http://schemas.microsoft.com/office/drawing/2014/main" id="{0DE82AE8-B412-403B-833F-6A4CDB68F7CF}"/>
              </a:ext>
            </a:extLst>
          </p:cNvPr>
          <p:cNvPicPr>
            <a:picLocks noChangeAspect="1"/>
          </p:cNvPicPr>
          <p:nvPr/>
        </p:nvPicPr>
        <p:blipFill>
          <a:blip r:embed="rId2"/>
          <a:stretch>
            <a:fillRect/>
          </a:stretch>
        </p:blipFill>
        <p:spPr>
          <a:xfrm>
            <a:off x="4338808" y="2251621"/>
            <a:ext cx="3629776" cy="2767958"/>
          </a:xfrm>
          <a:prstGeom prst="rect">
            <a:avLst/>
          </a:prstGeom>
          <a:ln>
            <a:noFill/>
          </a:ln>
          <a:effectLst>
            <a:softEdge rad="112500"/>
          </a:effectLst>
        </p:spPr>
      </p:pic>
      <p:graphicFrame>
        <p:nvGraphicFramePr>
          <p:cNvPr id="18436" name="Objekt 6">
            <a:extLst>
              <a:ext uri="{FF2B5EF4-FFF2-40B4-BE49-F238E27FC236}">
                <a16:creationId xmlns:a16="http://schemas.microsoft.com/office/drawing/2014/main" id="{99F965C1-B1E9-409B-8A11-14B4EBDFC6F1}"/>
              </a:ext>
            </a:extLst>
          </p:cNvPr>
          <p:cNvGraphicFramePr>
            <a:graphicFrameLocks noChangeAspect="1"/>
          </p:cNvGraphicFramePr>
          <p:nvPr/>
        </p:nvGraphicFramePr>
        <p:xfrm>
          <a:off x="249238" y="2400300"/>
          <a:ext cx="3789362" cy="4333875"/>
        </p:xfrm>
        <a:graphic>
          <a:graphicData uri="http://schemas.openxmlformats.org/presentationml/2006/ole">
            <mc:AlternateContent xmlns:mc="http://schemas.openxmlformats.org/markup-compatibility/2006">
              <mc:Choice xmlns:v="urn:schemas-microsoft-com:vml" Requires="v">
                <p:oleObj name="Bitmap-Bild" r:id="rId3" imgW="0" imgH="0" progId="Paint.Picture">
                  <p:embed/>
                </p:oleObj>
              </mc:Choice>
              <mc:Fallback>
                <p:oleObj name="Bitmap-Bild" r:id="rId3" imgW="0" imgH="0" progId="Paint.Picture">
                  <p:embed/>
                  <p:pic>
                    <p:nvPicPr>
                      <p:cNvPr id="18436" name="Objekt 6">
                        <a:extLst>
                          <a:ext uri="{FF2B5EF4-FFF2-40B4-BE49-F238E27FC236}">
                            <a16:creationId xmlns:a16="http://schemas.microsoft.com/office/drawing/2014/main" id="{99F965C1-B1E9-409B-8A11-14B4EBDFC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2400300"/>
                        <a:ext cx="378936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Textfeld 9">
            <a:extLst>
              <a:ext uri="{FF2B5EF4-FFF2-40B4-BE49-F238E27FC236}">
                <a16:creationId xmlns:a16="http://schemas.microsoft.com/office/drawing/2014/main" id="{38EE0CEF-95D7-4444-BF8D-05DDFF227E33}"/>
              </a:ext>
            </a:extLst>
          </p:cNvPr>
          <p:cNvSpPr txBox="1">
            <a:spLocks noChangeArrowheads="1"/>
          </p:cNvSpPr>
          <p:nvPr/>
        </p:nvSpPr>
        <p:spPr bwMode="auto">
          <a:xfrm>
            <a:off x="4983163" y="5254625"/>
            <a:ext cx="331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a:t>Änderungen: Abgasanlage, Fahrwerk, Elektrik und Gewicht.</a:t>
            </a:r>
          </a:p>
        </p:txBody>
      </p:sp>
      <p:pic>
        <p:nvPicPr>
          <p:cNvPr id="12" name="Grafik 11" descr="Ein Bild, das Gras, draußen, geparkt, Feld enthält.&#10;&#10;Automatisch generierte Beschreibung">
            <a:extLst>
              <a:ext uri="{FF2B5EF4-FFF2-40B4-BE49-F238E27FC236}">
                <a16:creationId xmlns:a16="http://schemas.microsoft.com/office/drawing/2014/main" id="{0304FA7B-01F2-4F79-BBB0-BEA3D8D0B656}"/>
              </a:ext>
            </a:extLst>
          </p:cNvPr>
          <p:cNvPicPr>
            <a:picLocks noChangeAspect="1"/>
          </p:cNvPicPr>
          <p:nvPr/>
        </p:nvPicPr>
        <p:blipFill>
          <a:blip r:embed="rId5"/>
          <a:stretch>
            <a:fillRect/>
          </a:stretch>
        </p:blipFill>
        <p:spPr>
          <a:xfrm>
            <a:off x="8152766" y="3958905"/>
            <a:ext cx="3902704" cy="2680020"/>
          </a:xfrm>
          <a:prstGeom prst="rect">
            <a:avLst/>
          </a:prstGeom>
          <a:ln>
            <a:noFill/>
          </a:ln>
          <a:effectLst>
            <a:softEdge rad="112500"/>
          </a:effec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B6349-D3F5-4802-9A18-3E2C4C1A24BC}"/>
              </a:ext>
            </a:extLst>
          </p:cNvPr>
          <p:cNvSpPr txBox="1">
            <a:spLocks noGrp="1"/>
          </p:cNvSpPr>
          <p:nvPr>
            <p:ph type="title"/>
          </p:nvPr>
        </p:nvSpPr>
        <p:spPr>
          <a:xfrm>
            <a:off x="960438" y="768350"/>
            <a:ext cx="10267950" cy="3136900"/>
          </a:xfrm>
        </p:spPr>
        <p:txBody>
          <a:bodyPr/>
          <a:lstStyle/>
          <a:p>
            <a:pPr eaLnBrk="1" fontAlgn="auto" hangingPunct="1">
              <a:spcBef>
                <a:spcPts val="0"/>
              </a:spcBef>
              <a:spcAft>
                <a:spcPts val="0"/>
              </a:spcAft>
              <a:defRPr/>
            </a:pPr>
            <a:r>
              <a:rPr lang="de-DE">
                <a:solidFill>
                  <a:srgbClr val="000000"/>
                </a:solidFill>
              </a:rPr>
              <a:t>Sponsoren</a:t>
            </a:r>
          </a:p>
        </p:txBody>
      </p:sp>
      <p:pic>
        <p:nvPicPr>
          <p:cNvPr id="19459" name="Inhaltsplatzhalter 4">
            <a:hlinkClick r:id="rId2"/>
            <a:extLst>
              <a:ext uri="{FF2B5EF4-FFF2-40B4-BE49-F238E27FC236}">
                <a16:creationId xmlns:a16="http://schemas.microsoft.com/office/drawing/2014/main" id="{C29368BC-DE96-47E4-9835-0944C699C94E}"/>
              </a:ext>
            </a:extLst>
          </p:cNvPr>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bwMode="auto">
          <a:xfrm>
            <a:off x="2920889" y="1188242"/>
            <a:ext cx="3143250" cy="1762125"/>
          </a:xfrm>
        </p:spPr>
      </p:pic>
      <p:pic>
        <p:nvPicPr>
          <p:cNvPr id="19460" name="Grafik 9">
            <a:hlinkClick r:id="rId4"/>
            <a:extLst>
              <a:ext uri="{FF2B5EF4-FFF2-40B4-BE49-F238E27FC236}">
                <a16:creationId xmlns:a16="http://schemas.microsoft.com/office/drawing/2014/main" id="{9008B067-0434-4256-901E-ABEC095A4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425" y="5295900"/>
            <a:ext cx="577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Grafik 11">
            <a:hlinkClick r:id="rId6"/>
            <a:extLst>
              <a:ext uri="{FF2B5EF4-FFF2-40B4-BE49-F238E27FC236}">
                <a16:creationId xmlns:a16="http://schemas.microsoft.com/office/drawing/2014/main" id="{44B03751-C9C6-4D26-B0FB-13A5043F45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5295900"/>
            <a:ext cx="579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feld 15">
            <a:extLst>
              <a:ext uri="{FF2B5EF4-FFF2-40B4-BE49-F238E27FC236}">
                <a16:creationId xmlns:a16="http://schemas.microsoft.com/office/drawing/2014/main" id="{E2CDF93A-9677-4B30-ADEF-8B0F88F1D1E7}"/>
              </a:ext>
            </a:extLst>
          </p:cNvPr>
          <p:cNvSpPr txBox="1">
            <a:spLocks noChangeArrowheads="1"/>
          </p:cNvSpPr>
          <p:nvPr/>
        </p:nvSpPr>
        <p:spPr bwMode="auto">
          <a:xfrm>
            <a:off x="6796088" y="4398963"/>
            <a:ext cx="495776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1600">
                <a:latin typeface="inherit"/>
              </a:rPr>
              <a:t>A.L.F. Motorsport GbR</a:t>
            </a:r>
          </a:p>
          <a:p>
            <a:r>
              <a:rPr lang="de-DE" altLang="de-DE" sz="1600">
                <a:latin typeface="inherit"/>
              </a:rPr>
              <a:t>Hauen 24</a:t>
            </a:r>
          </a:p>
          <a:p>
            <a:r>
              <a:rPr lang="de-DE" altLang="de-DE" sz="1600">
                <a:latin typeface="inherit"/>
              </a:rPr>
              <a:t>23866 Nahe</a:t>
            </a:r>
          </a:p>
          <a:p>
            <a:r>
              <a:rPr lang="de-DE" altLang="de-DE" sz="1600">
                <a:latin typeface="inherit"/>
              </a:rPr>
              <a:t>Telefon: +49 (0) 1575/5188702</a:t>
            </a:r>
          </a:p>
          <a:p>
            <a:r>
              <a:rPr lang="de-DE" altLang="de-DE" sz="1600">
                <a:latin typeface="inherit"/>
              </a:rPr>
              <a:t>E-Mail: info@alf-motorsport.de</a:t>
            </a:r>
          </a:p>
          <a:p>
            <a:r>
              <a:rPr lang="de-DE" altLang="de-DE" sz="1600">
                <a:latin typeface="inherit"/>
              </a:rPr>
              <a:t>Website: www.alf-motorsport.com</a:t>
            </a:r>
          </a:p>
          <a:p>
            <a:r>
              <a:rPr lang="de-DE" altLang="de-DE" sz="1600">
                <a:latin typeface="inherit"/>
              </a:rPr>
              <a:t>Vertretungsberechtigte Geschäftsführer: L. Flint &amp; A. Flint</a:t>
            </a:r>
          </a:p>
          <a:p>
            <a:r>
              <a:rPr lang="de-DE" altLang="de-DE" sz="1600">
                <a:latin typeface="inherit"/>
              </a:rPr>
              <a:t>USt.-ID-Nr.: DE347784491</a:t>
            </a:r>
          </a:p>
          <a:p>
            <a:pPr eaLnBrk="1" hangingPunct="1"/>
            <a:endParaRPr lang="de-DE" altLang="de-DE">
              <a:solidFill>
                <a:srgbClr val="FFFFFF"/>
              </a:solidFill>
            </a:endParaRPr>
          </a:p>
        </p:txBody>
      </p:sp>
      <p:pic>
        <p:nvPicPr>
          <p:cNvPr id="19463" name="Grafik 17">
            <a:hlinkClick r:id="rId8"/>
            <a:extLst>
              <a:ext uri="{FF2B5EF4-FFF2-40B4-BE49-F238E27FC236}">
                <a16:creationId xmlns:a16="http://schemas.microsoft.com/office/drawing/2014/main" id="{1E15A7D6-587F-40F1-AE2F-0F75872C19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13" y="5265738"/>
            <a:ext cx="5778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Grafik 6" descr="Ein Bild, das Text, ClipArt enthält.&#10;&#10;Automatisch generierte Beschreibung">
            <a:hlinkClick r:id="rId10"/>
            <a:extLst>
              <a:ext uri="{FF2B5EF4-FFF2-40B4-BE49-F238E27FC236}">
                <a16:creationId xmlns:a16="http://schemas.microsoft.com/office/drawing/2014/main" id="{F96DB969-8373-4D25-9D2D-3DD3C51F829D}"/>
              </a:ext>
            </a:extLst>
          </p:cNvPr>
          <p:cNvPicPr>
            <a:picLocks noChangeAspect="1" noChangeArrowheads="1"/>
          </p:cNvPicPr>
          <p:nvPr/>
        </p:nvPicPr>
        <p:blipFill>
          <a:blip r:embed="rId11"/>
          <a:srcRect/>
          <a:stretch>
            <a:fillRect/>
          </a:stretch>
        </p:blipFill>
        <p:spPr bwMode="auto">
          <a:xfrm>
            <a:off x="6796088" y="1557332"/>
            <a:ext cx="2193925" cy="1006475"/>
          </a:xfrm>
          <a:prstGeom prst="rect">
            <a:avLst/>
          </a:prstGeom>
          <a:ln w="228600" cap="sq" cmpd="thickThin">
            <a:solidFill>
              <a:srgbClr val="000000"/>
            </a:solidFill>
            <a:prstDash val="solid"/>
            <a:miter lim="800000"/>
          </a:ln>
          <a:effectLst>
            <a:innerShdw blurRad="76200">
              <a:srgbClr val="000000"/>
            </a:innerShdw>
          </a:effectLst>
        </p:spPr>
      </p:pic>
      <p:pic>
        <p:nvPicPr>
          <p:cNvPr id="4" name="Grafik 3">
            <a:hlinkClick r:id="rId12"/>
            <a:extLst>
              <a:ext uri="{FF2B5EF4-FFF2-40B4-BE49-F238E27FC236}">
                <a16:creationId xmlns:a16="http://schemas.microsoft.com/office/drawing/2014/main" id="{0C6F0B4C-CD00-4D52-ABDD-6735F00EE209}"/>
              </a:ext>
            </a:extLst>
          </p:cNvPr>
          <p:cNvPicPr>
            <a:picLocks noChangeAspect="1"/>
          </p:cNvPicPr>
          <p:nvPr/>
        </p:nvPicPr>
        <p:blipFill>
          <a:blip r:embed="rId13"/>
          <a:stretch>
            <a:fillRect/>
          </a:stretch>
        </p:blipFill>
        <p:spPr>
          <a:xfrm>
            <a:off x="453231" y="1188242"/>
            <a:ext cx="1744663" cy="1744663"/>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6" name="Objekt 5">
            <a:extLst>
              <a:ext uri="{FF2B5EF4-FFF2-40B4-BE49-F238E27FC236}">
                <a16:creationId xmlns:a16="http://schemas.microsoft.com/office/drawing/2014/main" id="{FB3E2263-3CAA-4B5A-B790-B7F0FBB11CE1}"/>
              </a:ext>
            </a:extLst>
          </p:cNvPr>
          <p:cNvGraphicFramePr>
            <a:graphicFrameLocks noChangeAspect="1"/>
          </p:cNvGraphicFramePr>
          <p:nvPr>
            <p:extLst>
              <p:ext uri="{D42A27DB-BD31-4B8C-83A1-F6EECF244321}">
                <p14:modId xmlns:p14="http://schemas.microsoft.com/office/powerpoint/2010/main" val="2087056431"/>
              </p:ext>
            </p:extLst>
          </p:nvPr>
        </p:nvGraphicFramePr>
        <p:xfrm>
          <a:off x="9930384" y="1179510"/>
          <a:ext cx="1805211" cy="1762126"/>
        </p:xfrm>
        <a:graphic>
          <a:graphicData uri="http://schemas.openxmlformats.org/presentationml/2006/ole">
            <mc:AlternateContent xmlns:mc="http://schemas.openxmlformats.org/markup-compatibility/2006">
              <mc:Choice xmlns:v="urn:schemas-microsoft-com:vml" Requires="v">
                <p:oleObj name="Bitmap-Bild" r:id="rId14" imgW="2225160" imgH="1973520" progId="Paint.Picture">
                  <p:embed/>
                </p:oleObj>
              </mc:Choice>
              <mc:Fallback>
                <p:oleObj name="Bitmap-Bild" r:id="rId14" imgW="2225160" imgH="1973520" progId="Paint.Picture">
                  <p:embed/>
                  <p:pic>
                    <p:nvPicPr>
                      <p:cNvPr id="6" name="Objekt 5">
                        <a:extLst>
                          <a:ext uri="{FF2B5EF4-FFF2-40B4-BE49-F238E27FC236}">
                            <a16:creationId xmlns:a16="http://schemas.microsoft.com/office/drawing/2014/main" id="{FB3E2263-3CAA-4B5A-B790-B7F0FBB11CE1}"/>
                          </a:ext>
                        </a:extLst>
                      </p:cNvPr>
                      <p:cNvPicPr/>
                      <p:nvPr/>
                    </p:nvPicPr>
                    <p:blipFill>
                      <a:blip r:embed="rId15"/>
                      <a:stretch>
                        <a:fillRect/>
                      </a:stretch>
                    </p:blipFill>
                    <p:spPr>
                      <a:xfrm>
                        <a:off x="9930384" y="1179510"/>
                        <a:ext cx="1805211" cy="1762126"/>
                      </a:xfrm>
                      <a:prstGeom prst="rect">
                        <a:avLst/>
                      </a:prstGeom>
                    </p:spPr>
                  </p:pic>
                </p:oleObj>
              </mc:Fallback>
            </mc:AlternateContent>
          </a:graphicData>
        </a:graphic>
      </p:graphicFrame>
      <p:pic>
        <p:nvPicPr>
          <p:cNvPr id="8" name="Grafik 7">
            <a:hlinkClick r:id="rId16"/>
            <a:extLst>
              <a:ext uri="{FF2B5EF4-FFF2-40B4-BE49-F238E27FC236}">
                <a16:creationId xmlns:a16="http://schemas.microsoft.com/office/drawing/2014/main" id="{70DA99FA-3169-478B-A847-0611985B0C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14939" y="1303602"/>
            <a:ext cx="1636099" cy="1513937"/>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name="Slide3">
    <p:bg>
      <p:bgPr>
        <a:solidFill>
          <a:srgbClr val="FFFFFF"/>
        </a:solidFill>
        <a:effectLst/>
      </p:bgPr>
    </p:bg>
    <p:spTree>
      <p:nvGrpSpPr>
        <p:cNvPr id="1" name=""/>
        <p:cNvGrpSpPr/>
        <p:nvPr/>
      </p:nvGrpSpPr>
      <p:grpSpPr>
        <a:xfrm>
          <a:off x="0" y="0"/>
          <a:ext cx="0" cy="0"/>
          <a:chOff x="0" y="0"/>
          <a:chExt cx="0" cy="0"/>
        </a:xfrm>
      </p:grpSpPr>
      <p:sp>
        <p:nvSpPr>
          <p:cNvPr id="9218" name="Rectangle 12">
            <a:extLst>
              <a:ext uri="{FF2B5EF4-FFF2-40B4-BE49-F238E27FC236}">
                <a16:creationId xmlns:a16="http://schemas.microsoft.com/office/drawing/2014/main" id="{21A626E9-151B-4B71-BC85-9A2A0806D28D}"/>
              </a:ext>
            </a:extLst>
          </p:cNvPr>
          <p:cNvSpPr>
            <a:spLocks noMove="1" noResize="1" noChangeArrowheads="1"/>
          </p:cNvSpPr>
          <p:nvPr/>
        </p:nvSpPr>
        <p:spPr bwMode="auto">
          <a:xfrm>
            <a:off x="0" y="0"/>
            <a:ext cx="12192000" cy="2265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9219" name="Rectangle 14">
            <a:extLst>
              <a:ext uri="{FF2B5EF4-FFF2-40B4-BE49-F238E27FC236}">
                <a16:creationId xmlns:a16="http://schemas.microsoft.com/office/drawing/2014/main" id="{6C2EB2D8-0244-4813-B062-51369933E69F}"/>
              </a:ext>
            </a:extLst>
          </p:cNvPr>
          <p:cNvSpPr>
            <a:spLocks noMove="1" noResize="1" noChangeArrowheads="1"/>
          </p:cNvSpPr>
          <p:nvPr/>
        </p:nvSpPr>
        <p:spPr bwMode="auto">
          <a:xfrm>
            <a:off x="1588" y="0"/>
            <a:ext cx="1218882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9220" name="Rectangle 16">
            <a:extLst>
              <a:ext uri="{FF2B5EF4-FFF2-40B4-BE49-F238E27FC236}">
                <a16:creationId xmlns:a16="http://schemas.microsoft.com/office/drawing/2014/main" id="{BC6DCB03-9E2B-42C4-A54F-71425E221380}"/>
              </a:ext>
            </a:extLst>
          </p:cNvPr>
          <p:cNvSpPr>
            <a:spLocks noMove="1" noResize="1" noChangeArrowheads="1"/>
          </p:cNvSpPr>
          <p:nvPr/>
        </p:nvSpPr>
        <p:spPr bwMode="auto">
          <a:xfrm>
            <a:off x="0" y="0"/>
            <a:ext cx="12192000" cy="2265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5" name="Titel 5">
            <a:extLst>
              <a:ext uri="{FF2B5EF4-FFF2-40B4-BE49-F238E27FC236}">
                <a16:creationId xmlns:a16="http://schemas.microsoft.com/office/drawing/2014/main" id="{D2F4B4FE-26E2-4A0F-9D71-A9D53DDC45ED}"/>
              </a:ext>
            </a:extLst>
          </p:cNvPr>
          <p:cNvSpPr txBox="1">
            <a:spLocks noGrp="1"/>
          </p:cNvSpPr>
          <p:nvPr>
            <p:ph type="title"/>
          </p:nvPr>
        </p:nvSpPr>
        <p:spPr/>
        <p:txBody>
          <a:bodyPr/>
          <a:lstStyle/>
          <a:p>
            <a:pPr eaLnBrk="1" fontAlgn="auto" hangingPunct="1">
              <a:spcBef>
                <a:spcPts val="0"/>
              </a:spcBef>
              <a:spcAft>
                <a:spcPts val="0"/>
              </a:spcAft>
              <a:defRPr/>
            </a:pPr>
            <a:r>
              <a:t>Inhalt</a:t>
            </a:r>
          </a:p>
        </p:txBody>
      </p:sp>
      <p:sp>
        <p:nvSpPr>
          <p:cNvPr id="6" name="Inhaltsplatzhalter 2">
            <a:extLst>
              <a:ext uri="{FF2B5EF4-FFF2-40B4-BE49-F238E27FC236}">
                <a16:creationId xmlns:a16="http://schemas.microsoft.com/office/drawing/2014/main" id="{469495AD-7E34-4EE8-A39E-B9797055B639}"/>
              </a:ext>
            </a:extLst>
          </p:cNvPr>
          <p:cNvSpPr txBox="1">
            <a:spLocks noGrp="1"/>
          </p:cNvSpPr>
          <p:nvPr>
            <p:ph type="body" idx="4294967295"/>
          </p:nvPr>
        </p:nvSpPr>
        <p:spPr>
          <a:xfrm>
            <a:off x="960438" y="3314700"/>
            <a:ext cx="5868987" cy="2867025"/>
          </a:xfrm>
        </p:spPr>
        <p:txBody>
          <a:bodyPr/>
          <a:lstStyle/>
          <a:p>
            <a:pPr eaLnBrk="1" fontAlgn="auto" hangingPunct="1">
              <a:defRPr/>
            </a:pPr>
            <a:r>
              <a:rPr dirty="0" err="1"/>
              <a:t>Über</a:t>
            </a:r>
            <a:r>
              <a:rPr dirty="0"/>
              <a:t> </a:t>
            </a:r>
            <a:r>
              <a:rPr dirty="0" err="1"/>
              <a:t>uns</a:t>
            </a:r>
            <a:r>
              <a:rPr dirty="0"/>
              <a:t>		S.3</a:t>
            </a:r>
          </a:p>
          <a:p>
            <a:pPr eaLnBrk="1" fontAlgn="auto" hangingPunct="1">
              <a:defRPr/>
            </a:pPr>
            <a:r>
              <a:rPr dirty="0" err="1"/>
              <a:t>Flattrack</a:t>
            </a:r>
            <a:r>
              <a:rPr dirty="0"/>
              <a:t>		S.4</a:t>
            </a:r>
          </a:p>
          <a:p>
            <a:pPr eaLnBrk="1" fontAlgn="auto" hangingPunct="1">
              <a:defRPr/>
            </a:pPr>
            <a:r>
              <a:rPr dirty="0"/>
              <a:t>Classic Enduro	S.8</a:t>
            </a:r>
          </a:p>
          <a:p>
            <a:pPr eaLnBrk="1" fontAlgn="auto" hangingPunct="1">
              <a:defRPr/>
            </a:pPr>
            <a:r>
              <a:rPr dirty="0" err="1"/>
              <a:t>Sponsoren</a:t>
            </a:r>
            <a:r>
              <a:rPr dirty="0"/>
              <a:t>		S.12</a:t>
            </a:r>
          </a:p>
        </p:txBody>
      </p:sp>
      <p:pic>
        <p:nvPicPr>
          <p:cNvPr id="9223" name="Inhaltsplatzhalter 7" descr="Ein Bild, das Person, draußen, Spieler enthält.&#10;&#10;Automatisch generierte Beschreibung">
            <a:extLst>
              <a:ext uri="{FF2B5EF4-FFF2-40B4-BE49-F238E27FC236}">
                <a16:creationId xmlns:a16="http://schemas.microsoft.com/office/drawing/2014/main" id="{BACABAD8-1641-426B-A1DD-03B702737D5C}"/>
              </a:ext>
            </a:extLst>
          </p:cNvPr>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l="22704" r="9654" b="-2"/>
          <a:stretch>
            <a:fillRect/>
          </a:stretch>
        </p:blipFill>
        <p:spPr bwMode="auto">
          <a:xfrm>
            <a:off x="7537450" y="2265363"/>
            <a:ext cx="4654550" cy="4592637"/>
          </a:xfr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848F9E23-7230-4CE3-A73C-91CAF266F7F1}"/>
              </a:ext>
            </a:extLst>
          </p:cNvPr>
          <p:cNvSpPr txBox="1">
            <a:spLocks noGrp="1"/>
          </p:cNvSpPr>
          <p:nvPr>
            <p:ph type="title"/>
          </p:nvPr>
        </p:nvSpPr>
        <p:spPr/>
        <p:txBody>
          <a:bodyPr/>
          <a:lstStyle/>
          <a:p>
            <a:pPr eaLnBrk="1" fontAlgn="auto" hangingPunct="1">
              <a:spcBef>
                <a:spcPts val="0"/>
              </a:spcBef>
              <a:spcAft>
                <a:spcPts val="0"/>
              </a:spcAft>
              <a:defRPr/>
            </a:pPr>
            <a:r>
              <a:rPr lang="de-DE"/>
              <a:t>Über uns</a:t>
            </a:r>
          </a:p>
        </p:txBody>
      </p:sp>
      <p:sp>
        <p:nvSpPr>
          <p:cNvPr id="3" name="Inhaltsplatzhalter 7">
            <a:extLst>
              <a:ext uri="{FF2B5EF4-FFF2-40B4-BE49-F238E27FC236}">
                <a16:creationId xmlns:a16="http://schemas.microsoft.com/office/drawing/2014/main" id="{953DFDAD-E052-48BF-8A3C-7DE83D620152}"/>
              </a:ext>
            </a:extLst>
          </p:cNvPr>
          <p:cNvSpPr txBox="1">
            <a:spLocks noGrp="1"/>
          </p:cNvSpPr>
          <p:nvPr>
            <p:ph idx="1"/>
          </p:nvPr>
        </p:nvSpPr>
        <p:spPr>
          <a:xfrm>
            <a:off x="285750" y="2587625"/>
            <a:ext cx="5886450" cy="3952875"/>
          </a:xfrm>
        </p:spPr>
        <p:txBody>
          <a:bodyPr/>
          <a:lstStyle/>
          <a:p>
            <a:pPr eaLnBrk="1" fontAlgn="auto" hangingPunct="1">
              <a:defRPr/>
            </a:pPr>
            <a:r>
              <a:rPr lang="de-DE" sz="2000" dirty="0">
                <a:latin typeface="inherit"/>
              </a:rPr>
              <a:t>Da wir seit klein auf von- und miteinander lernen, zusammen unsere Fahrtechniken verbessern und an unseren mechanischen Fähigkeiten feilen erfüllt es uns mit Stolz nun als Flintbrothers mit unseren umgebauten Motorrädern an organisierten Flattrack und Classic Enduro Veranstaltungen teilzunehmen und gemeinsam Erfolge erzielen zu können. Der seit jeher vorhandene Spaß am Fahren und Schrauben, sowie die Motivation stets miteinander schneller und besser zu werden sind uns dabei ein Antrieb.</a:t>
            </a:r>
          </a:p>
        </p:txBody>
      </p:sp>
      <p:pic>
        <p:nvPicPr>
          <p:cNvPr id="5" name="Grafik 4" descr="Ein Bild, das Person, Gras, draußen, Fahrrad enthält.&#10;&#10;Automatisch generierte Beschreibung">
            <a:extLst>
              <a:ext uri="{FF2B5EF4-FFF2-40B4-BE49-F238E27FC236}">
                <a16:creationId xmlns:a16="http://schemas.microsoft.com/office/drawing/2014/main" id="{05DB6A2D-670D-49FE-A9DE-283E6279E216}"/>
              </a:ext>
            </a:extLst>
          </p:cNvPr>
          <p:cNvPicPr>
            <a:picLocks noChangeAspect="1"/>
          </p:cNvPicPr>
          <p:nvPr/>
        </p:nvPicPr>
        <p:blipFill>
          <a:blip r:embed="rId2"/>
          <a:stretch>
            <a:fillRect/>
          </a:stretch>
        </p:blipFill>
        <p:spPr>
          <a:xfrm>
            <a:off x="6486525" y="2514599"/>
            <a:ext cx="5524500" cy="4143375"/>
          </a:xfrm>
          <a:prstGeom prst="rect">
            <a:avLst/>
          </a:prstGeom>
          <a:ln>
            <a:noFill/>
          </a:ln>
          <a:effectLst>
            <a:softEdge rad="112500"/>
          </a:effec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11266" name="Rectangle 11">
            <a:extLst>
              <a:ext uri="{FF2B5EF4-FFF2-40B4-BE49-F238E27FC236}">
                <a16:creationId xmlns:a16="http://schemas.microsoft.com/office/drawing/2014/main" id="{03E657FE-FB0E-46EC-A473-24C412EFDCDF}"/>
              </a:ext>
            </a:extLst>
          </p:cNvPr>
          <p:cNvSpPr>
            <a:spLocks noMove="1" noResize="1" noChangeArrowheads="1"/>
          </p:cNvSpPr>
          <p:nvPr/>
        </p:nvSpPr>
        <p:spPr bwMode="auto">
          <a:xfrm>
            <a:off x="1588" y="0"/>
            <a:ext cx="1218882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11267" name="Rectangle 13">
            <a:extLst>
              <a:ext uri="{FF2B5EF4-FFF2-40B4-BE49-F238E27FC236}">
                <a16:creationId xmlns:a16="http://schemas.microsoft.com/office/drawing/2014/main" id="{D20AEF18-1B1E-4E4D-89FE-1C3288E4033D}"/>
              </a:ext>
            </a:extLst>
          </p:cNvPr>
          <p:cNvSpPr>
            <a:spLocks noMove="1" noResize="1" noChangeArrowheads="1"/>
          </p:cNvSpPr>
          <p:nvPr/>
        </p:nvSpPr>
        <p:spPr bwMode="auto">
          <a:xfrm>
            <a:off x="4657725" y="0"/>
            <a:ext cx="7534275" cy="2265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4" name="Titel 1">
            <a:extLst>
              <a:ext uri="{FF2B5EF4-FFF2-40B4-BE49-F238E27FC236}">
                <a16:creationId xmlns:a16="http://schemas.microsoft.com/office/drawing/2014/main" id="{6EB8B700-D461-421F-9390-FCDDE5A1D292}"/>
              </a:ext>
            </a:extLst>
          </p:cNvPr>
          <p:cNvSpPr txBox="1">
            <a:spLocks noGrp="1"/>
          </p:cNvSpPr>
          <p:nvPr>
            <p:ph type="title"/>
          </p:nvPr>
        </p:nvSpPr>
        <p:spPr>
          <a:xfrm>
            <a:off x="5300663" y="317500"/>
            <a:ext cx="5927725" cy="1701800"/>
          </a:xfrm>
        </p:spPr>
        <p:txBody>
          <a:bodyPr/>
          <a:lstStyle/>
          <a:p>
            <a:pPr eaLnBrk="1" fontAlgn="auto" hangingPunct="1">
              <a:spcBef>
                <a:spcPts val="0"/>
              </a:spcBef>
              <a:spcAft>
                <a:spcPts val="0"/>
              </a:spcAft>
              <a:defRPr/>
            </a:pPr>
            <a:r>
              <a:rPr lang="de-DE"/>
              <a:t>Flattrack</a:t>
            </a:r>
          </a:p>
        </p:txBody>
      </p:sp>
      <p:pic>
        <p:nvPicPr>
          <p:cNvPr id="11269" name="Inhaltsplatzhalter 4" descr="Ein Bild, das draußen, Kraftrad, Himmel, Straße enthält.&#10;&#10;Automatisch generierte Beschreibung">
            <a:extLst>
              <a:ext uri="{FF2B5EF4-FFF2-40B4-BE49-F238E27FC236}">
                <a16:creationId xmlns:a16="http://schemas.microsoft.com/office/drawing/2014/main" id="{21A8712F-0881-4D8F-9CAC-72217D8E1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083" r="31586" b="-2"/>
          <a:stretch>
            <a:fillRect/>
          </a:stretch>
        </p:blipFill>
        <p:spPr bwMode="auto">
          <a:xfrm>
            <a:off x="0" y="0"/>
            <a:ext cx="493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8">
            <a:extLst>
              <a:ext uri="{FF2B5EF4-FFF2-40B4-BE49-F238E27FC236}">
                <a16:creationId xmlns:a16="http://schemas.microsoft.com/office/drawing/2014/main" id="{AE12824B-50FC-4403-8110-758FA7371C50}"/>
              </a:ext>
            </a:extLst>
          </p:cNvPr>
          <p:cNvSpPr txBox="1">
            <a:spLocks noGrp="1"/>
          </p:cNvSpPr>
          <p:nvPr>
            <p:ph idx="1"/>
          </p:nvPr>
        </p:nvSpPr>
        <p:spPr>
          <a:xfrm>
            <a:off x="5976938" y="3581400"/>
            <a:ext cx="5033962" cy="2438400"/>
          </a:xfrm>
        </p:spPr>
        <p:txBody>
          <a:bodyPr/>
          <a:lstStyle/>
          <a:p>
            <a:pPr marL="457200" indent="-457200" eaLnBrk="1" fontAlgn="auto" hangingPunct="1">
              <a:buSzPct val="100000"/>
              <a:buFont typeface="Arial" pitchFamily="34"/>
              <a:buChar char="•"/>
              <a:defRPr/>
            </a:pPr>
            <a:r>
              <a:rPr dirty="0" err="1"/>
              <a:t>Geschichte</a:t>
            </a:r>
            <a:r>
              <a:rPr dirty="0"/>
              <a:t> des </a:t>
            </a:r>
            <a:r>
              <a:rPr dirty="0" err="1"/>
              <a:t>Flattracks</a:t>
            </a:r>
            <a:endParaRPr dirty="0"/>
          </a:p>
          <a:p>
            <a:pPr marL="457200" indent="-457200" eaLnBrk="1" fontAlgn="auto" hangingPunct="1">
              <a:buSzPct val="100000"/>
              <a:buFont typeface="Arial" pitchFamily="34"/>
              <a:buChar char="•"/>
              <a:defRPr/>
            </a:pPr>
            <a:r>
              <a:rPr dirty="0" err="1"/>
              <a:t>Flattrack</a:t>
            </a:r>
            <a:r>
              <a:rPr dirty="0"/>
              <a:t> </a:t>
            </a:r>
            <a:r>
              <a:rPr dirty="0" err="1"/>
              <a:t>heute</a:t>
            </a:r>
            <a:endParaRPr dirty="0"/>
          </a:p>
          <a:p>
            <a:pPr marL="457200" indent="-457200" eaLnBrk="1" fontAlgn="auto" hangingPunct="1">
              <a:buSzPct val="100000"/>
              <a:buFont typeface="Arial" pitchFamily="34"/>
              <a:buChar char="•"/>
              <a:defRPr/>
            </a:pPr>
            <a:r>
              <a:rPr dirty="0" err="1"/>
              <a:t>Unsere</a:t>
            </a:r>
            <a:r>
              <a:rPr dirty="0"/>
              <a:t> </a:t>
            </a:r>
            <a:r>
              <a:rPr dirty="0" err="1"/>
              <a:t>Flattracker</a:t>
            </a:r>
            <a:endParaRPr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B8B49B40-F191-4CB5-943E-580E66770726}"/>
              </a:ext>
            </a:extLst>
          </p:cNvPr>
          <p:cNvSpPr>
            <a:spLocks noChangeArrowheads="1"/>
          </p:cNvSpPr>
          <p:nvPr/>
        </p:nvSpPr>
        <p:spPr bwMode="auto">
          <a:xfrm>
            <a:off x="238125" y="2428875"/>
            <a:ext cx="8515350" cy="8969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sz="2000">
                <a:solidFill>
                  <a:srgbClr val="202124"/>
                </a:solidFill>
                <a:latin typeface="inherit"/>
              </a:rPr>
              <a:t>Ursprünglich aus Nordamerika kommend hat Flattrack eine über 100 Jahre lange Geschichte und gilt als die älteste, am längsten laufende und traditionsreichste Motorradrennserie.</a:t>
            </a:r>
            <a:endParaRPr lang="de-DE" altLang="de-DE" sz="2000">
              <a:latin typeface="Arial" panose="020B0604020202020204" pitchFamily="34" charset="0"/>
            </a:endParaRPr>
          </a:p>
        </p:txBody>
      </p:sp>
      <p:pic>
        <p:nvPicPr>
          <p:cNvPr id="11268" name="Grafik 7" descr="Ein Bild, das Straße, Kraftrad, draußen, Person enthält.&#10;&#10;Automatisch generierte Beschreibung">
            <a:extLst>
              <a:ext uri="{FF2B5EF4-FFF2-40B4-BE49-F238E27FC236}">
                <a16:creationId xmlns:a16="http://schemas.microsoft.com/office/drawing/2014/main" id="{95328765-1D2B-45DD-B02E-290ECC0CF377}"/>
              </a:ext>
            </a:extLst>
          </p:cNvPr>
          <p:cNvPicPr>
            <a:picLocks noChangeAspect="1" noChangeArrowheads="1"/>
          </p:cNvPicPr>
          <p:nvPr/>
        </p:nvPicPr>
        <p:blipFill>
          <a:blip r:embed="rId2"/>
          <a:srcRect/>
          <a:stretch>
            <a:fillRect/>
          </a:stretch>
        </p:blipFill>
        <p:spPr bwMode="auto">
          <a:xfrm>
            <a:off x="8753475" y="434975"/>
            <a:ext cx="3438525" cy="2781300"/>
          </a:xfrm>
          <a:prstGeom prst="rect">
            <a:avLst/>
          </a:prstGeom>
          <a:ln>
            <a:noFill/>
          </a:ln>
          <a:effectLst>
            <a:softEdge rad="112500"/>
          </a:effectLst>
        </p:spPr>
      </p:pic>
      <p:sp>
        <p:nvSpPr>
          <p:cNvPr id="12292" name="Textfeld 10">
            <a:extLst>
              <a:ext uri="{FF2B5EF4-FFF2-40B4-BE49-F238E27FC236}">
                <a16:creationId xmlns:a16="http://schemas.microsoft.com/office/drawing/2014/main" id="{82BF27EC-AE25-4393-A72D-DA17904D1332}"/>
              </a:ext>
            </a:extLst>
          </p:cNvPr>
          <p:cNvSpPr txBox="1">
            <a:spLocks noChangeArrowheads="1"/>
          </p:cNvSpPr>
          <p:nvPr/>
        </p:nvSpPr>
        <p:spPr bwMode="auto">
          <a:xfrm>
            <a:off x="3048000" y="3686175"/>
            <a:ext cx="8905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de-DE" altLang="de-DE" sz="2000">
                <a:latin typeface="inherit"/>
              </a:rPr>
              <a:t>Gefahren wird traditionell gegen den Uhrzeigersinn auf ovalen Rennstrecken mit unterschiedlicher Streckenlänge und unbefestigten Untergrund.</a:t>
            </a:r>
          </a:p>
        </p:txBody>
      </p:sp>
      <p:pic>
        <p:nvPicPr>
          <p:cNvPr id="11270" name="Grafik 12" descr="Ein Bild, das schmutzig enthält.&#10;&#10;Automatisch generierte Beschreibung">
            <a:extLst>
              <a:ext uri="{FF2B5EF4-FFF2-40B4-BE49-F238E27FC236}">
                <a16:creationId xmlns:a16="http://schemas.microsoft.com/office/drawing/2014/main" id="{D7D69202-6AF3-430F-B5FF-9232810D93F1}"/>
              </a:ext>
            </a:extLst>
          </p:cNvPr>
          <p:cNvPicPr>
            <a:picLocks noChangeAspect="1" noChangeArrowheads="1"/>
          </p:cNvPicPr>
          <p:nvPr/>
        </p:nvPicPr>
        <p:blipFill>
          <a:blip r:embed="rId3"/>
          <a:srcRect/>
          <a:stretch>
            <a:fillRect/>
          </a:stretch>
        </p:blipFill>
        <p:spPr bwMode="auto">
          <a:xfrm>
            <a:off x="238125" y="3540124"/>
            <a:ext cx="2705100" cy="2470150"/>
          </a:xfrm>
          <a:prstGeom prst="rect">
            <a:avLst/>
          </a:prstGeom>
          <a:ln>
            <a:noFill/>
          </a:ln>
          <a:effectLst>
            <a:softEdge rad="112500"/>
          </a:effectLst>
        </p:spPr>
      </p:pic>
      <p:sp>
        <p:nvSpPr>
          <p:cNvPr id="12294" name="Textfeld 13">
            <a:extLst>
              <a:ext uri="{FF2B5EF4-FFF2-40B4-BE49-F238E27FC236}">
                <a16:creationId xmlns:a16="http://schemas.microsoft.com/office/drawing/2014/main" id="{17E62DCC-8742-4B48-A3E0-3B338903725C}"/>
              </a:ext>
            </a:extLst>
          </p:cNvPr>
          <p:cNvSpPr txBox="1">
            <a:spLocks noChangeArrowheads="1"/>
          </p:cNvSpPr>
          <p:nvPr/>
        </p:nvSpPr>
        <p:spPr bwMode="auto">
          <a:xfrm>
            <a:off x="3048000" y="4530725"/>
            <a:ext cx="9159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de-DE" altLang="de-DE" sz="2000">
                <a:latin typeface="inherit"/>
              </a:rPr>
              <a:t>Klassisch werden beim Flattrack relativ seriennahe Motorräder verwendet, deren Fahrwerke angepasst und Gewichte minimiert werden, Vorderradbremsen sind verboten und die Felgengröße auf 19 Zoll festgesetzt. Durch diese Anpassungen ist eine einzigartige Fahrweise notwendig.</a:t>
            </a:r>
          </a:p>
        </p:txBody>
      </p:sp>
      <p:sp>
        <p:nvSpPr>
          <p:cNvPr id="12295" name="Textfeld 14">
            <a:extLst>
              <a:ext uri="{FF2B5EF4-FFF2-40B4-BE49-F238E27FC236}">
                <a16:creationId xmlns:a16="http://schemas.microsoft.com/office/drawing/2014/main" id="{D3569B9E-48C5-43ED-BE8A-A23DF2393833}"/>
              </a:ext>
            </a:extLst>
          </p:cNvPr>
          <p:cNvSpPr txBox="1">
            <a:spLocks noChangeArrowheads="1"/>
          </p:cNvSpPr>
          <p:nvPr/>
        </p:nvSpPr>
        <p:spPr bwMode="auto">
          <a:xfrm>
            <a:off x="104775" y="6011863"/>
            <a:ext cx="1170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de-DE" altLang="de-DE" sz="2000">
                <a:latin typeface="inherit"/>
              </a:rPr>
              <a:t>Die erfolgreichsten und bekanntesten Hersteller in der Flattrack Geschichte sind Harley Davidson, Yamaha, Indian und Honda.</a:t>
            </a:r>
          </a:p>
        </p:txBody>
      </p:sp>
      <p:sp>
        <p:nvSpPr>
          <p:cNvPr id="12296" name="Textfeld 5">
            <a:extLst>
              <a:ext uri="{FF2B5EF4-FFF2-40B4-BE49-F238E27FC236}">
                <a16:creationId xmlns:a16="http://schemas.microsoft.com/office/drawing/2014/main" id="{2F67DD8C-8703-4E78-BD0D-54A1B0C40D4E}"/>
              </a:ext>
            </a:extLst>
          </p:cNvPr>
          <p:cNvSpPr txBox="1">
            <a:spLocks noChangeArrowheads="1"/>
          </p:cNvSpPr>
          <p:nvPr/>
        </p:nvSpPr>
        <p:spPr bwMode="auto">
          <a:xfrm>
            <a:off x="1590675" y="712788"/>
            <a:ext cx="5999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4000">
                <a:solidFill>
                  <a:schemeClr val="bg1"/>
                </a:solidFill>
                <a:latin typeface="Franklin Gothic Demi Cond" panose="020B0706030402020204" pitchFamily="34" charset="0"/>
              </a:rPr>
              <a:t>Die Geschichte des Flattracks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feld 2">
            <a:extLst>
              <a:ext uri="{FF2B5EF4-FFF2-40B4-BE49-F238E27FC236}">
                <a16:creationId xmlns:a16="http://schemas.microsoft.com/office/drawing/2014/main" id="{712C43C4-A151-4088-AF72-EFCF60EE178C}"/>
              </a:ext>
            </a:extLst>
          </p:cNvPr>
          <p:cNvSpPr txBox="1">
            <a:spLocks noChangeArrowheads="1"/>
          </p:cNvSpPr>
          <p:nvPr/>
        </p:nvSpPr>
        <p:spPr bwMode="auto">
          <a:xfrm>
            <a:off x="3606800" y="631825"/>
            <a:ext cx="4976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de-DE" altLang="de-DE" sz="4000">
                <a:solidFill>
                  <a:schemeClr val="bg1"/>
                </a:solidFill>
                <a:latin typeface="Franklin Gothic Demi Cond" panose="020B0706030402020204" pitchFamily="34" charset="0"/>
              </a:rPr>
              <a:t>Flattrack heute</a:t>
            </a:r>
          </a:p>
        </p:txBody>
      </p:sp>
      <p:pic>
        <p:nvPicPr>
          <p:cNvPr id="3" name="Grafik 2" descr="Ein Bild, das Boden, draußen, Schmutz, Fahrrad enthält.&#10;&#10;Automatisch generierte Beschreibung">
            <a:extLst>
              <a:ext uri="{FF2B5EF4-FFF2-40B4-BE49-F238E27FC236}">
                <a16:creationId xmlns:a16="http://schemas.microsoft.com/office/drawing/2014/main" id="{80F1C10E-FDDA-4EFA-8B26-0B97C4BB8F53}"/>
              </a:ext>
            </a:extLst>
          </p:cNvPr>
          <p:cNvPicPr>
            <a:picLocks noChangeAspect="1"/>
          </p:cNvPicPr>
          <p:nvPr/>
        </p:nvPicPr>
        <p:blipFill>
          <a:blip r:embed="rId2"/>
          <a:stretch>
            <a:fillRect/>
          </a:stretch>
        </p:blipFill>
        <p:spPr>
          <a:xfrm>
            <a:off x="247650" y="2260840"/>
            <a:ext cx="3285364" cy="2336560"/>
          </a:xfrm>
          <a:prstGeom prst="rect">
            <a:avLst/>
          </a:prstGeom>
          <a:ln>
            <a:noFill/>
          </a:ln>
          <a:effectLst>
            <a:softEdge rad="112500"/>
          </a:effectLst>
        </p:spPr>
      </p:pic>
      <p:sp>
        <p:nvSpPr>
          <p:cNvPr id="13316" name="Textfeld 3">
            <a:extLst>
              <a:ext uri="{FF2B5EF4-FFF2-40B4-BE49-F238E27FC236}">
                <a16:creationId xmlns:a16="http://schemas.microsoft.com/office/drawing/2014/main" id="{FFA61F34-4805-4C88-8675-C2E7E4348BFF}"/>
              </a:ext>
            </a:extLst>
          </p:cNvPr>
          <p:cNvSpPr txBox="1">
            <a:spLocks noChangeArrowheads="1"/>
          </p:cNvSpPr>
          <p:nvPr/>
        </p:nvSpPr>
        <p:spPr bwMode="auto">
          <a:xfrm>
            <a:off x="3533775" y="2333625"/>
            <a:ext cx="8264525" cy="2862263"/>
          </a:xfrm>
          <a:prstGeom prst="rect">
            <a:avLst/>
          </a:prstGeom>
          <a:noFill/>
          <a:ln>
            <a:noFill/>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de-DE" altLang="de-DE" dirty="0"/>
              <a:t>Heute gibt es verschiedene Variationen der Streckenlayouts. In der bekannten AFT (Amerikanische Flattrack Meisterschaft) gibt es beispielsweise Short Track, Half Mile, Mile und TT Rennen. Letzteres beinhaltet Sprünge und hat eine „beliebige“ Streckenführung.</a:t>
            </a:r>
          </a:p>
          <a:p>
            <a:pPr>
              <a:buFont typeface="Arial" panose="020B0604020202020204" pitchFamily="34" charset="0"/>
              <a:buChar char="•"/>
              <a:defRPr/>
            </a:pPr>
            <a:endParaRPr lang="de-DE" altLang="de-DE" dirty="0"/>
          </a:p>
          <a:p>
            <a:pPr>
              <a:buFont typeface="Arial" panose="020B0604020202020204" pitchFamily="34" charset="0"/>
              <a:buChar char="•"/>
              <a:defRPr/>
            </a:pPr>
            <a:r>
              <a:rPr lang="de-DE" altLang="de-DE" dirty="0"/>
              <a:t>In der AFT wird in den </a:t>
            </a:r>
          </a:p>
          <a:p>
            <a:pPr marL="0" indent="0">
              <a:defRPr/>
            </a:pPr>
            <a:r>
              <a:rPr lang="de-DE" altLang="de-DE" dirty="0"/>
              <a:t>     Klassen </a:t>
            </a:r>
            <a:r>
              <a:rPr lang="de-DE" altLang="de-DE" dirty="0" err="1"/>
              <a:t>SuperTwins</a:t>
            </a:r>
            <a:r>
              <a:rPr lang="de-DE" altLang="de-DE" dirty="0"/>
              <a:t>, Singles </a:t>
            </a:r>
          </a:p>
          <a:p>
            <a:pPr marL="0" indent="0">
              <a:defRPr/>
            </a:pPr>
            <a:r>
              <a:rPr lang="de-DE" altLang="de-DE" dirty="0"/>
              <a:t>     und </a:t>
            </a:r>
            <a:r>
              <a:rPr lang="de-DE" altLang="de-DE" dirty="0" err="1"/>
              <a:t>ProductionTwins</a:t>
            </a:r>
            <a:r>
              <a:rPr lang="de-DE" altLang="de-DE" dirty="0"/>
              <a:t> </a:t>
            </a:r>
          </a:p>
          <a:p>
            <a:pPr marL="0" indent="0">
              <a:defRPr/>
            </a:pPr>
            <a:r>
              <a:rPr lang="de-DE" altLang="de-DE" dirty="0"/>
              <a:t>     gefahren. </a:t>
            </a:r>
          </a:p>
          <a:p>
            <a:pPr>
              <a:buFont typeface="Arial" panose="020B0604020202020204" pitchFamily="34" charset="0"/>
              <a:buChar char="•"/>
              <a:defRPr/>
            </a:pPr>
            <a:endParaRPr lang="de-DE" altLang="de-DE" dirty="0"/>
          </a:p>
        </p:txBody>
      </p:sp>
      <p:sp>
        <p:nvSpPr>
          <p:cNvPr id="13317" name="Textfeld 6">
            <a:extLst>
              <a:ext uri="{FF2B5EF4-FFF2-40B4-BE49-F238E27FC236}">
                <a16:creationId xmlns:a16="http://schemas.microsoft.com/office/drawing/2014/main" id="{33C9094F-ADBE-4458-A744-E12117E94ADC}"/>
              </a:ext>
            </a:extLst>
          </p:cNvPr>
          <p:cNvSpPr txBox="1">
            <a:spLocks noChangeArrowheads="1"/>
          </p:cNvSpPr>
          <p:nvPr/>
        </p:nvSpPr>
        <p:spPr bwMode="auto">
          <a:xfrm>
            <a:off x="247650" y="5356225"/>
            <a:ext cx="6081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a:t>Hiesige typische Klasseneinteilungen sind Rookie, Vintage (Baujahrbeschränkt), Open (nur wenige Einschränkungen) und Pro (DTX Maschinen).</a:t>
            </a:r>
          </a:p>
        </p:txBody>
      </p:sp>
      <p:pic>
        <p:nvPicPr>
          <p:cNvPr id="13318" name="Grafik 10" descr="Ein Bild, das Kraftrad enthält.&#10;&#10;Automatisch generierte Beschreibung">
            <a:extLst>
              <a:ext uri="{FF2B5EF4-FFF2-40B4-BE49-F238E27FC236}">
                <a16:creationId xmlns:a16="http://schemas.microsoft.com/office/drawing/2014/main" id="{065FC139-61DB-44AB-A42E-00CFA5975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3716338"/>
            <a:ext cx="4738688"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feld 11">
            <a:extLst>
              <a:ext uri="{FF2B5EF4-FFF2-40B4-BE49-F238E27FC236}">
                <a16:creationId xmlns:a16="http://schemas.microsoft.com/office/drawing/2014/main" id="{DC053A2F-6D87-446F-A2F0-7B054FA9931E}"/>
              </a:ext>
            </a:extLst>
          </p:cNvPr>
          <p:cNvSpPr txBox="1">
            <a:spLocks noChangeArrowheads="1"/>
          </p:cNvSpPr>
          <p:nvPr/>
        </p:nvSpPr>
        <p:spPr bwMode="auto">
          <a:xfrm>
            <a:off x="6808788" y="6226175"/>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a:t>Yamaha DT07 – Open bzw. SuperTwins Klasse</a:t>
            </a:r>
          </a:p>
        </p:txBody>
      </p:sp>
      <p:sp>
        <p:nvSpPr>
          <p:cNvPr id="13320" name="Textfeld 12">
            <a:extLst>
              <a:ext uri="{FF2B5EF4-FFF2-40B4-BE49-F238E27FC236}">
                <a16:creationId xmlns:a16="http://schemas.microsoft.com/office/drawing/2014/main" id="{FDED3060-002E-4BAE-BC01-FF6B8CEE20A8}"/>
              </a:ext>
            </a:extLst>
          </p:cNvPr>
          <p:cNvSpPr txBox="1">
            <a:spLocks noChangeArrowheads="1"/>
          </p:cNvSpPr>
          <p:nvPr/>
        </p:nvSpPr>
        <p:spPr bwMode="auto">
          <a:xfrm>
            <a:off x="254000" y="4597400"/>
            <a:ext cx="2419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1100">
                <a:latin typeface="inherit"/>
              </a:rPr>
              <a:t>JD Beach bei der Arizona SuperTT 2019</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feld 1">
            <a:extLst>
              <a:ext uri="{FF2B5EF4-FFF2-40B4-BE49-F238E27FC236}">
                <a16:creationId xmlns:a16="http://schemas.microsoft.com/office/drawing/2014/main" id="{39C359C4-5222-45DA-9661-5332325DE42C}"/>
              </a:ext>
            </a:extLst>
          </p:cNvPr>
          <p:cNvSpPr txBox="1">
            <a:spLocks noChangeArrowheads="1"/>
          </p:cNvSpPr>
          <p:nvPr/>
        </p:nvSpPr>
        <p:spPr bwMode="auto">
          <a:xfrm>
            <a:off x="4181475" y="687388"/>
            <a:ext cx="3824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4000">
                <a:solidFill>
                  <a:schemeClr val="bg1"/>
                </a:solidFill>
                <a:latin typeface="Franklin Gothic Demi Cond" panose="020B0706030402020204" pitchFamily="34" charset="0"/>
              </a:rPr>
              <a:t>Unsere Flattracker</a:t>
            </a:r>
          </a:p>
        </p:txBody>
      </p:sp>
      <p:sp>
        <p:nvSpPr>
          <p:cNvPr id="14339" name="Textfeld 2">
            <a:extLst>
              <a:ext uri="{FF2B5EF4-FFF2-40B4-BE49-F238E27FC236}">
                <a16:creationId xmlns:a16="http://schemas.microsoft.com/office/drawing/2014/main" id="{7E5EA140-7412-4462-BC2E-48206D289938}"/>
              </a:ext>
            </a:extLst>
          </p:cNvPr>
          <p:cNvSpPr txBox="1">
            <a:spLocks noChangeArrowheads="1"/>
          </p:cNvSpPr>
          <p:nvPr/>
        </p:nvSpPr>
        <p:spPr bwMode="auto">
          <a:xfrm>
            <a:off x="312738" y="1328738"/>
            <a:ext cx="5783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a:t>Die Basis unserer Flattracker bildet eine Yamaha XS400 2A2:</a:t>
            </a:r>
          </a:p>
        </p:txBody>
      </p:sp>
      <p:sp>
        <p:nvSpPr>
          <p:cNvPr id="14340" name="Textfeld 5">
            <a:extLst>
              <a:ext uri="{FF2B5EF4-FFF2-40B4-BE49-F238E27FC236}">
                <a16:creationId xmlns:a16="http://schemas.microsoft.com/office/drawing/2014/main" id="{33229AC8-ADC1-40CA-9233-CDFCBEF2EAF5}"/>
              </a:ext>
            </a:extLst>
          </p:cNvPr>
          <p:cNvSpPr txBox="1">
            <a:spLocks noChangeArrowheads="1"/>
          </p:cNvSpPr>
          <p:nvPr/>
        </p:nvSpPr>
        <p:spPr bwMode="auto">
          <a:xfrm>
            <a:off x="8640763" y="1747838"/>
            <a:ext cx="293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a:t>(Originale) Technische Daten:</a:t>
            </a:r>
          </a:p>
        </p:txBody>
      </p:sp>
      <p:pic>
        <p:nvPicPr>
          <p:cNvPr id="14341" name="Grafik 7" descr="Ein Bild, das Kraftrad, draußen, geparkt enthält.&#10;&#10;Automatisch generierte Beschreibung">
            <a:extLst>
              <a:ext uri="{FF2B5EF4-FFF2-40B4-BE49-F238E27FC236}">
                <a16:creationId xmlns:a16="http://schemas.microsoft.com/office/drawing/2014/main" id="{4B00D8DF-C2D5-4CF3-8F36-C98DEA799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298700"/>
            <a:ext cx="39608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8">
            <a:extLst>
              <a:ext uri="{FF2B5EF4-FFF2-40B4-BE49-F238E27FC236}">
                <a16:creationId xmlns:a16="http://schemas.microsoft.com/office/drawing/2014/main" id="{F7BB38C9-63B4-4746-892A-4BC42805B23B}"/>
              </a:ext>
            </a:extLst>
          </p:cNvPr>
          <p:cNvSpPr txBox="1">
            <a:spLocks noChangeArrowheads="1"/>
          </p:cNvSpPr>
          <p:nvPr/>
        </p:nvSpPr>
        <p:spPr bwMode="auto">
          <a:xfrm>
            <a:off x="4743450" y="2665413"/>
            <a:ext cx="91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a:t>Original</a:t>
            </a:r>
          </a:p>
        </p:txBody>
      </p:sp>
      <p:graphicFrame>
        <p:nvGraphicFramePr>
          <p:cNvPr id="14343" name="Objekt 13">
            <a:extLst>
              <a:ext uri="{FF2B5EF4-FFF2-40B4-BE49-F238E27FC236}">
                <a16:creationId xmlns:a16="http://schemas.microsoft.com/office/drawing/2014/main" id="{2E0F099F-6D02-4A68-B30E-F8117064EE11}"/>
              </a:ext>
            </a:extLst>
          </p:cNvPr>
          <p:cNvGraphicFramePr>
            <a:graphicFrameLocks noChangeAspect="1"/>
          </p:cNvGraphicFramePr>
          <p:nvPr/>
        </p:nvGraphicFramePr>
        <p:xfrm>
          <a:off x="4125913" y="3906838"/>
          <a:ext cx="4373562" cy="2493962"/>
        </p:xfrm>
        <a:graphic>
          <a:graphicData uri="http://schemas.openxmlformats.org/presentationml/2006/ole">
            <mc:AlternateContent xmlns:mc="http://schemas.openxmlformats.org/markup-compatibility/2006">
              <mc:Choice xmlns:v="urn:schemas-microsoft-com:vml" Requires="v">
                <p:oleObj name="Bitmap-Bild" r:id="rId3" imgW="0" imgH="0" progId="Paint.Picture">
                  <p:embed/>
                </p:oleObj>
              </mc:Choice>
              <mc:Fallback>
                <p:oleObj name="Bitmap-Bild" r:id="rId3" imgW="0" imgH="0" progId="Paint.Picture">
                  <p:embed/>
                  <p:pic>
                    <p:nvPicPr>
                      <p:cNvPr id="14343" name="Objekt 13">
                        <a:extLst>
                          <a:ext uri="{FF2B5EF4-FFF2-40B4-BE49-F238E27FC236}">
                            <a16:creationId xmlns:a16="http://schemas.microsoft.com/office/drawing/2014/main" id="{2E0F099F-6D02-4A68-B30E-F8117064E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913" y="3906838"/>
                        <a:ext cx="4373562" cy="2493962"/>
                      </a:xfrm>
                      <a:prstGeom prst="rect">
                        <a:avLst/>
                      </a:prstGeom>
                      <a:gradFill rotWithShape="1">
                        <a:gsLst>
                          <a:gs pos="0">
                            <a:srgbClr val="95ABEA"/>
                          </a:gs>
                          <a:gs pos="50000">
                            <a:srgbClr val="BFCBF0"/>
                          </a:gs>
                          <a:gs pos="100000">
                            <a:srgbClr val="E0E5F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4" name="Textfeld 14">
            <a:extLst>
              <a:ext uri="{FF2B5EF4-FFF2-40B4-BE49-F238E27FC236}">
                <a16:creationId xmlns:a16="http://schemas.microsoft.com/office/drawing/2014/main" id="{7F51F61C-8B4E-4BBD-AA71-B3C46B4722C6}"/>
              </a:ext>
            </a:extLst>
          </p:cNvPr>
          <p:cNvSpPr txBox="1">
            <a:spLocks noChangeArrowheads="1"/>
          </p:cNvSpPr>
          <p:nvPr/>
        </p:nvSpPr>
        <p:spPr bwMode="auto">
          <a:xfrm>
            <a:off x="2424113" y="5006975"/>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a:t>Umbau</a:t>
            </a:r>
          </a:p>
        </p:txBody>
      </p:sp>
      <p:graphicFrame>
        <p:nvGraphicFramePr>
          <p:cNvPr id="14345" name="Objekt 1">
            <a:extLst>
              <a:ext uri="{FF2B5EF4-FFF2-40B4-BE49-F238E27FC236}">
                <a16:creationId xmlns:a16="http://schemas.microsoft.com/office/drawing/2014/main" id="{61BDDD8E-7C19-4F55-9599-0260E785E04C}"/>
              </a:ext>
            </a:extLst>
          </p:cNvPr>
          <p:cNvGraphicFramePr>
            <a:graphicFrameLocks noChangeAspect="1"/>
          </p:cNvGraphicFramePr>
          <p:nvPr/>
        </p:nvGraphicFramePr>
        <p:xfrm>
          <a:off x="8640763" y="2498725"/>
          <a:ext cx="3295650" cy="3552825"/>
        </p:xfrm>
        <a:graphic>
          <a:graphicData uri="http://schemas.openxmlformats.org/presentationml/2006/ole">
            <mc:AlternateContent xmlns:mc="http://schemas.openxmlformats.org/markup-compatibility/2006">
              <mc:Choice xmlns:v="urn:schemas-microsoft-com:vml" Requires="v">
                <p:oleObj name="Bitmap-Bild" r:id="rId5" imgW="0" imgH="0" progId="Paint.Picture">
                  <p:embed/>
                </p:oleObj>
              </mc:Choice>
              <mc:Fallback>
                <p:oleObj name="Bitmap-Bild" r:id="rId5" imgW="0" imgH="0" progId="Paint.Picture">
                  <p:embed/>
                  <p:pic>
                    <p:nvPicPr>
                      <p:cNvPr id="14345" name="Objekt 1">
                        <a:extLst>
                          <a:ext uri="{FF2B5EF4-FFF2-40B4-BE49-F238E27FC236}">
                            <a16:creationId xmlns:a16="http://schemas.microsoft.com/office/drawing/2014/main" id="{61BDDD8E-7C19-4F55-9599-0260E785E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0763" y="2498725"/>
                        <a:ext cx="329565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6" name="Textfeld 2">
            <a:extLst>
              <a:ext uri="{FF2B5EF4-FFF2-40B4-BE49-F238E27FC236}">
                <a16:creationId xmlns:a16="http://schemas.microsoft.com/office/drawing/2014/main" id="{B009BF9B-4D66-46B7-9E15-514A93A7A923}"/>
              </a:ext>
            </a:extLst>
          </p:cNvPr>
          <p:cNvSpPr txBox="1">
            <a:spLocks noChangeArrowheads="1"/>
          </p:cNvSpPr>
          <p:nvPr/>
        </p:nvSpPr>
        <p:spPr bwMode="auto">
          <a:xfrm>
            <a:off x="1577975" y="6432550"/>
            <a:ext cx="9032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a:t>Aufgrund von Baujahr und Bauart starten wir mit unseren Flattrackern in der Vintage Klasse.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name="Slide6">
    <p:bg>
      <p:bgPr>
        <a:solidFill>
          <a:srgbClr val="FFFFFF"/>
        </a:solidFill>
        <a:effectLst/>
      </p:bgPr>
    </p:bg>
    <p:spTree>
      <p:nvGrpSpPr>
        <p:cNvPr id="1" name=""/>
        <p:cNvGrpSpPr/>
        <p:nvPr/>
      </p:nvGrpSpPr>
      <p:grpSpPr>
        <a:xfrm>
          <a:off x="0" y="0"/>
          <a:ext cx="0" cy="0"/>
          <a:chOff x="0" y="0"/>
          <a:chExt cx="0" cy="0"/>
        </a:xfrm>
      </p:grpSpPr>
      <p:sp>
        <p:nvSpPr>
          <p:cNvPr id="15362" name="Rectangle 31">
            <a:extLst>
              <a:ext uri="{FF2B5EF4-FFF2-40B4-BE49-F238E27FC236}">
                <a16:creationId xmlns:a16="http://schemas.microsoft.com/office/drawing/2014/main" id="{2DECE310-5F71-4DF7-803F-162754532068}"/>
              </a:ext>
            </a:extLst>
          </p:cNvPr>
          <p:cNvSpPr>
            <a:spLocks noMove="1" noResize="1" noChangeArrowheads="1"/>
          </p:cNvSpPr>
          <p:nvPr/>
        </p:nvSpPr>
        <p:spPr bwMode="auto">
          <a:xfrm>
            <a:off x="1588" y="0"/>
            <a:ext cx="1218882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15363" name="Rectangle 33">
            <a:extLst>
              <a:ext uri="{FF2B5EF4-FFF2-40B4-BE49-F238E27FC236}">
                <a16:creationId xmlns:a16="http://schemas.microsoft.com/office/drawing/2014/main" id="{DC5C1573-3189-46EC-AFE7-ACDF33E17F2A}"/>
              </a:ext>
            </a:extLst>
          </p:cNvPr>
          <p:cNvSpPr>
            <a:spLocks noMove="1" noResize="1" noChangeArrowheads="1"/>
          </p:cNvSpPr>
          <p:nvPr/>
        </p:nvSpPr>
        <p:spPr bwMode="auto">
          <a:xfrm>
            <a:off x="0" y="4592638"/>
            <a:ext cx="12192000" cy="22653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de-DE">
              <a:solidFill>
                <a:srgbClr val="FFFFFF"/>
              </a:solidFill>
              <a:latin typeface="Franklin Gothic Medium" panose="020B0603020102020204" pitchFamily="34" charset="0"/>
            </a:endParaRPr>
          </a:p>
        </p:txBody>
      </p:sp>
      <p:sp>
        <p:nvSpPr>
          <p:cNvPr id="4" name="Titel 1">
            <a:extLst>
              <a:ext uri="{FF2B5EF4-FFF2-40B4-BE49-F238E27FC236}">
                <a16:creationId xmlns:a16="http://schemas.microsoft.com/office/drawing/2014/main" id="{BC62A602-6315-42DE-B5A9-2F7B460416D9}"/>
              </a:ext>
            </a:extLst>
          </p:cNvPr>
          <p:cNvSpPr txBox="1">
            <a:spLocks noGrp="1"/>
          </p:cNvSpPr>
          <p:nvPr>
            <p:ph type="title"/>
          </p:nvPr>
        </p:nvSpPr>
        <p:spPr>
          <a:xfrm>
            <a:off x="960438" y="5029200"/>
            <a:ext cx="10267950" cy="1327150"/>
          </a:xfrm>
        </p:spPr>
        <p:txBody>
          <a:bodyPr/>
          <a:lstStyle/>
          <a:p>
            <a:pPr eaLnBrk="1" fontAlgn="auto" hangingPunct="1">
              <a:spcBef>
                <a:spcPts val="0"/>
              </a:spcBef>
              <a:spcAft>
                <a:spcPts val="0"/>
              </a:spcAft>
              <a:defRPr/>
            </a:pPr>
            <a:r>
              <a:t>Classic Enduro</a:t>
            </a:r>
          </a:p>
        </p:txBody>
      </p:sp>
      <p:sp>
        <p:nvSpPr>
          <p:cNvPr id="5" name="Content Placeholder 28">
            <a:extLst>
              <a:ext uri="{FF2B5EF4-FFF2-40B4-BE49-F238E27FC236}">
                <a16:creationId xmlns:a16="http://schemas.microsoft.com/office/drawing/2014/main" id="{6A80489E-F660-4AA4-B0C5-91E924310E13}"/>
              </a:ext>
            </a:extLst>
          </p:cNvPr>
          <p:cNvSpPr txBox="1">
            <a:spLocks noGrp="1"/>
          </p:cNvSpPr>
          <p:nvPr>
            <p:ph idx="1"/>
          </p:nvPr>
        </p:nvSpPr>
        <p:spPr>
          <a:xfrm>
            <a:off x="160338" y="641350"/>
            <a:ext cx="4110037" cy="3594100"/>
          </a:xfrm>
        </p:spPr>
        <p:txBody>
          <a:bodyPr anchor="ctr"/>
          <a:lstStyle/>
          <a:p>
            <a:pPr marL="457200" indent="-457200" eaLnBrk="1" fontAlgn="auto" hangingPunct="1">
              <a:buSzPct val="100000"/>
              <a:buFont typeface="Arial" pitchFamily="34"/>
              <a:buChar char="•"/>
              <a:defRPr/>
            </a:pPr>
            <a:r>
              <a:rPr lang="de-DE" dirty="0"/>
              <a:t>Wir beim Classic Enduro</a:t>
            </a:r>
          </a:p>
          <a:p>
            <a:pPr marL="457200" indent="-457200" eaLnBrk="1" fontAlgn="auto" hangingPunct="1">
              <a:buSzPct val="100000"/>
              <a:buFont typeface="Arial" pitchFamily="34"/>
              <a:buChar char="•"/>
              <a:defRPr/>
            </a:pPr>
            <a:r>
              <a:rPr lang="de-DE" dirty="0"/>
              <a:t>Unsere Enduros</a:t>
            </a:r>
          </a:p>
        </p:txBody>
      </p:sp>
      <p:pic>
        <p:nvPicPr>
          <p:cNvPr id="15366" name="Grafik 8" descr="Ein Bild, das draußen, Kraftrad, Boden, Person enthält.&#10;&#10;Automatisch generierte Beschreibung">
            <a:extLst>
              <a:ext uri="{FF2B5EF4-FFF2-40B4-BE49-F238E27FC236}">
                <a16:creationId xmlns:a16="http://schemas.microsoft.com/office/drawing/2014/main" id="{F3C4837B-1E63-4C7E-8B86-6D7074E2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5" r="9068" b="5"/>
          <a:stretch>
            <a:fillRect/>
          </a:stretch>
        </p:blipFill>
        <p:spPr bwMode="auto">
          <a:xfrm>
            <a:off x="5162550" y="0"/>
            <a:ext cx="3552825"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nhaltsplatzhalter 4" descr="Ein Bild, das Kraftrad, draußen, Gras, Boden enthält.&#10;&#10;Automatisch generierte Beschreibung">
            <a:extLst>
              <a:ext uri="{FF2B5EF4-FFF2-40B4-BE49-F238E27FC236}">
                <a16:creationId xmlns:a16="http://schemas.microsoft.com/office/drawing/2014/main" id="{72FE6CFF-4296-47B6-AA5F-71F16DCD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657" r="25490" b="2"/>
          <a:stretch>
            <a:fillRect/>
          </a:stretch>
        </p:blipFill>
        <p:spPr bwMode="auto">
          <a:xfrm>
            <a:off x="8715375" y="0"/>
            <a:ext cx="3476625"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feld 3">
            <a:extLst>
              <a:ext uri="{FF2B5EF4-FFF2-40B4-BE49-F238E27FC236}">
                <a16:creationId xmlns:a16="http://schemas.microsoft.com/office/drawing/2014/main" id="{E068764E-792E-47A3-B332-C2FCCF211EEA}"/>
              </a:ext>
            </a:extLst>
          </p:cNvPr>
          <p:cNvSpPr txBox="1">
            <a:spLocks noChangeArrowheads="1"/>
          </p:cNvSpPr>
          <p:nvPr/>
        </p:nvSpPr>
        <p:spPr bwMode="auto">
          <a:xfrm>
            <a:off x="3659188" y="736600"/>
            <a:ext cx="487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4000">
                <a:solidFill>
                  <a:schemeClr val="bg1"/>
                </a:solidFill>
                <a:latin typeface="Franklin Gothic Demi Cond" panose="020B0706030402020204" pitchFamily="34" charset="0"/>
              </a:rPr>
              <a:t>Wir beim Classic Enduro</a:t>
            </a:r>
          </a:p>
        </p:txBody>
      </p:sp>
      <p:sp>
        <p:nvSpPr>
          <p:cNvPr id="16387" name="Textfeld 1">
            <a:extLst>
              <a:ext uri="{FF2B5EF4-FFF2-40B4-BE49-F238E27FC236}">
                <a16:creationId xmlns:a16="http://schemas.microsoft.com/office/drawing/2014/main" id="{975404D3-E8A2-41DF-8A44-48FA5E05A384}"/>
              </a:ext>
            </a:extLst>
          </p:cNvPr>
          <p:cNvSpPr txBox="1">
            <a:spLocks noChangeArrowheads="1"/>
          </p:cNvSpPr>
          <p:nvPr/>
        </p:nvSpPr>
        <p:spPr bwMode="auto">
          <a:xfrm>
            <a:off x="4427538" y="2300288"/>
            <a:ext cx="7021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de-DE" altLang="de-DE">
                <a:latin typeface="inherit"/>
              </a:rPr>
              <a:t>Wie auch beim Flattrack sind wir jährlich bei vielen Classic Enduro Veranstaltungen zu Gast, die jährlichen Highlight für uns persönlich sind Tostys Stoppelcross (Oldtimer Klasse) &amp; das Classic Offroad Festival in Wietstock (XT Klasse).</a:t>
            </a:r>
          </a:p>
        </p:txBody>
      </p:sp>
      <p:sp>
        <p:nvSpPr>
          <p:cNvPr id="3" name="Textfeld 2">
            <a:extLst>
              <a:ext uri="{FF2B5EF4-FFF2-40B4-BE49-F238E27FC236}">
                <a16:creationId xmlns:a16="http://schemas.microsoft.com/office/drawing/2014/main" id="{73A1BD0E-7476-4B0F-A6AA-311CB0D51E13}"/>
              </a:ext>
            </a:extLst>
          </p:cNvPr>
          <p:cNvSpPr txBox="1"/>
          <p:nvPr/>
        </p:nvSpPr>
        <p:spPr>
          <a:xfrm>
            <a:off x="211138" y="5213350"/>
            <a:ext cx="6381750" cy="1754188"/>
          </a:xfrm>
          <a:prstGeom prst="rect">
            <a:avLst/>
          </a:prstGeom>
          <a:noFill/>
        </p:spPr>
        <p:txBody>
          <a:bodyPr>
            <a:spAutoFit/>
          </a:bodyPr>
          <a:lstStyle/>
          <a:p>
            <a:pPr marL="285750" indent="-285750">
              <a:buFont typeface="Arial" panose="020B0604020202020204" pitchFamily="34" charset="0"/>
              <a:buChar char="•"/>
              <a:defRPr/>
            </a:pPr>
            <a:r>
              <a:rPr lang="de-DE" dirty="0">
                <a:latin typeface="inherit"/>
              </a:rPr>
              <a:t>Ob um bauliche Anpassungen zu testen, fahrerische Fertigkeiten zu verbessern oder einfach mal ohne besonderen Anlass haben wir zudem das Glück auf eine privaten Strecke zurückgreifen zu können, welche nahezu beliebig gestaltet werden kann.</a:t>
            </a:r>
          </a:p>
          <a:p>
            <a:pPr>
              <a:defRPr/>
            </a:pPr>
            <a:endParaRPr lang="de-DE" dirty="0"/>
          </a:p>
        </p:txBody>
      </p:sp>
      <p:pic>
        <p:nvPicPr>
          <p:cNvPr id="9" name="Grafik 8" descr="Ein Bild, das Himmel, Person, draußen, Gruppe enthält.&#10;&#10;Automatisch generierte Beschreibung">
            <a:extLst>
              <a:ext uri="{FF2B5EF4-FFF2-40B4-BE49-F238E27FC236}">
                <a16:creationId xmlns:a16="http://schemas.microsoft.com/office/drawing/2014/main" id="{4DD83748-8DAE-4A17-87F2-D7A0B80C05C4}"/>
              </a:ext>
            </a:extLst>
          </p:cNvPr>
          <p:cNvPicPr>
            <a:picLocks noChangeAspect="1"/>
          </p:cNvPicPr>
          <p:nvPr/>
        </p:nvPicPr>
        <p:blipFill>
          <a:blip r:embed="rId2"/>
          <a:stretch>
            <a:fillRect/>
          </a:stretch>
        </p:blipFill>
        <p:spPr>
          <a:xfrm>
            <a:off x="304799" y="2300971"/>
            <a:ext cx="3762375" cy="2508250"/>
          </a:xfrm>
          <a:prstGeom prst="rect">
            <a:avLst/>
          </a:prstGeom>
          <a:ln>
            <a:noFill/>
          </a:ln>
          <a:effectLst>
            <a:softEdge rad="112500"/>
          </a:effectLst>
        </p:spPr>
      </p:pic>
      <p:sp>
        <p:nvSpPr>
          <p:cNvPr id="16390" name="Textfeld 9">
            <a:extLst>
              <a:ext uri="{FF2B5EF4-FFF2-40B4-BE49-F238E27FC236}">
                <a16:creationId xmlns:a16="http://schemas.microsoft.com/office/drawing/2014/main" id="{0687B035-4199-440B-BDAE-D496AC78EEBD}"/>
              </a:ext>
            </a:extLst>
          </p:cNvPr>
          <p:cNvSpPr txBox="1">
            <a:spLocks noChangeArrowheads="1"/>
          </p:cNvSpPr>
          <p:nvPr/>
        </p:nvSpPr>
        <p:spPr bwMode="auto">
          <a:xfrm>
            <a:off x="304800" y="4821238"/>
            <a:ext cx="2335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1200">
                <a:latin typeface="inherit"/>
              </a:rPr>
              <a:t>Tostys Stoppelcross auf Platz 3 &amp; 4</a:t>
            </a:r>
          </a:p>
        </p:txBody>
      </p:sp>
      <p:pic>
        <p:nvPicPr>
          <p:cNvPr id="14" name="Grafik 13" descr="Ein Bild, das Gras, draußen, Himmel, geparkt enthält.&#10;&#10;Automatisch generierte Beschreibung">
            <a:extLst>
              <a:ext uri="{FF2B5EF4-FFF2-40B4-BE49-F238E27FC236}">
                <a16:creationId xmlns:a16="http://schemas.microsoft.com/office/drawing/2014/main" id="{3E496F42-774E-40AC-BE88-2F5F9394FFAD}"/>
              </a:ext>
            </a:extLst>
          </p:cNvPr>
          <p:cNvPicPr>
            <a:picLocks noChangeAspect="1"/>
          </p:cNvPicPr>
          <p:nvPr/>
        </p:nvPicPr>
        <p:blipFill>
          <a:blip r:embed="rId3"/>
          <a:stretch>
            <a:fillRect/>
          </a:stretch>
        </p:blipFill>
        <p:spPr>
          <a:xfrm>
            <a:off x="7386638" y="3497817"/>
            <a:ext cx="4572000" cy="2777570"/>
          </a:xfrm>
          <a:prstGeom prst="rect">
            <a:avLst/>
          </a:prstGeom>
          <a:ln>
            <a:noFill/>
          </a:ln>
          <a:effectLst>
            <a:softEdge rad="112500"/>
          </a:effectLst>
        </p:spPr>
      </p:pic>
      <p:sp>
        <p:nvSpPr>
          <p:cNvPr id="16392" name="Textfeld 19">
            <a:extLst>
              <a:ext uri="{FF2B5EF4-FFF2-40B4-BE49-F238E27FC236}">
                <a16:creationId xmlns:a16="http://schemas.microsoft.com/office/drawing/2014/main" id="{8A6AB5D6-8EC2-4E26-8B64-B476DC124986}"/>
              </a:ext>
            </a:extLst>
          </p:cNvPr>
          <p:cNvSpPr txBox="1">
            <a:spLocks noChangeArrowheads="1"/>
          </p:cNvSpPr>
          <p:nvPr/>
        </p:nvSpPr>
        <p:spPr bwMode="auto">
          <a:xfrm>
            <a:off x="7386638" y="6275388"/>
            <a:ext cx="1617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1200">
                <a:latin typeface="inherit"/>
              </a:rPr>
              <a:t>Unsere Yamaha XT 250</a:t>
            </a:r>
          </a:p>
        </p:txBody>
      </p:sp>
    </p:spTree>
  </p:cSld>
  <p:clrMapOvr>
    <a:masterClrMapping/>
  </p:clrMapOvr>
  <p:transition spd="slow"/>
</p:sld>
</file>

<file path=ppt/theme/theme1.xml><?xml version="1.0" encoding="utf-8"?>
<a:theme xmlns:a="http://schemas.openxmlformats.org/drawingml/2006/main" name="Juxtapose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Words>
  <Application>Microsoft Office PowerPoint</Application>
  <PresentationFormat>Breitbild</PresentationFormat>
  <Paragraphs>55</Paragraphs>
  <Slides>12</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2</vt:i4>
      </vt:variant>
      <vt:variant>
        <vt:lpstr>Folientitel</vt:lpstr>
      </vt:variant>
      <vt:variant>
        <vt:i4>12</vt:i4>
      </vt:variant>
    </vt:vector>
  </HeadingPairs>
  <TitlesOfParts>
    <vt:vector size="21" baseType="lpstr">
      <vt:lpstr>Arial</vt:lpstr>
      <vt:lpstr>Calibri</vt:lpstr>
      <vt:lpstr>Franklin Gothic Demi Cond</vt:lpstr>
      <vt:lpstr>Franklin Gothic Medium</vt:lpstr>
      <vt:lpstr>inherit</vt:lpstr>
      <vt:lpstr>Wingdings</vt:lpstr>
      <vt:lpstr>JuxtaposeVTI</vt:lpstr>
      <vt:lpstr>Bitmap-Bild</vt:lpstr>
      <vt:lpstr>Paintbrush-Bild</vt:lpstr>
      <vt:lpstr>ALF Motorsport Flattrack &amp; Classic Enduro</vt:lpstr>
      <vt:lpstr>Inhalt</vt:lpstr>
      <vt:lpstr>Über uns</vt:lpstr>
      <vt:lpstr>Flattrack</vt:lpstr>
      <vt:lpstr>PowerPoint-Präsentation</vt:lpstr>
      <vt:lpstr>PowerPoint-Präsentation</vt:lpstr>
      <vt:lpstr>PowerPoint-Präsentation</vt:lpstr>
      <vt:lpstr>Classic Enduro</vt:lpstr>
      <vt:lpstr>PowerPoint-Präsentation</vt:lpstr>
      <vt:lpstr>PowerPoint-Präsentation</vt:lpstr>
      <vt:lpstr>PowerPoint-Präsentation</vt:lpstr>
      <vt:lpstr>Sponsoren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 Motorsport Flattrack &amp; Classic Enduro</dc:title>
  <dc:creator>A F</dc:creator>
  <cp:lastModifiedBy>A F</cp:lastModifiedBy>
  <cp:revision>55</cp:revision>
  <dcterms:created xsi:type="dcterms:W3CDTF">2022-03-01T15:35:51Z</dcterms:created>
  <dcterms:modified xsi:type="dcterms:W3CDTF">2022-04-06T12:54:04Z</dcterms:modified>
</cp:coreProperties>
</file>